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  <p:sldMasterId id="2147483686" r:id="rId5"/>
  </p:sldMasterIdLst>
  <p:notesMasterIdLst>
    <p:notesMasterId r:id="rId134"/>
  </p:notesMasterIdLst>
  <p:handoutMasterIdLst>
    <p:handoutMasterId r:id="rId135"/>
  </p:handoutMasterIdLst>
  <p:sldIdLst>
    <p:sldId id="256" r:id="rId6"/>
    <p:sldId id="269" r:id="rId7"/>
    <p:sldId id="808" r:id="rId8"/>
    <p:sldId id="809" r:id="rId9"/>
    <p:sldId id="801" r:id="rId10"/>
    <p:sldId id="803" r:id="rId11"/>
    <p:sldId id="802" r:id="rId12"/>
    <p:sldId id="804" r:id="rId13"/>
    <p:sldId id="805" r:id="rId14"/>
    <p:sldId id="807" r:id="rId15"/>
    <p:sldId id="810" r:id="rId16"/>
    <p:sldId id="806" r:id="rId17"/>
    <p:sldId id="811" r:id="rId18"/>
    <p:sldId id="812" r:id="rId19"/>
    <p:sldId id="813" r:id="rId20"/>
    <p:sldId id="814" r:id="rId21"/>
    <p:sldId id="815" r:id="rId22"/>
    <p:sldId id="817" r:id="rId23"/>
    <p:sldId id="821" r:id="rId24"/>
    <p:sldId id="451" r:id="rId25"/>
    <p:sldId id="386" r:id="rId26"/>
    <p:sldId id="456" r:id="rId27"/>
    <p:sldId id="457" r:id="rId28"/>
    <p:sldId id="458" r:id="rId29"/>
    <p:sldId id="459" r:id="rId30"/>
    <p:sldId id="463" r:id="rId31"/>
    <p:sldId id="465" r:id="rId32"/>
    <p:sldId id="464" r:id="rId33"/>
    <p:sldId id="466" r:id="rId34"/>
    <p:sldId id="467" r:id="rId35"/>
    <p:sldId id="468" r:id="rId36"/>
    <p:sldId id="469" r:id="rId37"/>
    <p:sldId id="470" r:id="rId38"/>
    <p:sldId id="471" r:id="rId39"/>
    <p:sldId id="472" r:id="rId40"/>
    <p:sldId id="460" r:id="rId41"/>
    <p:sldId id="485" r:id="rId42"/>
    <p:sldId id="486" r:id="rId43"/>
    <p:sldId id="479" r:id="rId44"/>
    <p:sldId id="480" r:id="rId45"/>
    <p:sldId id="491" r:id="rId46"/>
    <p:sldId id="481" r:id="rId47"/>
    <p:sldId id="482" r:id="rId48"/>
    <p:sldId id="492" r:id="rId49"/>
    <p:sldId id="483" r:id="rId50"/>
    <p:sldId id="488" r:id="rId51"/>
    <p:sldId id="494" r:id="rId52"/>
    <p:sldId id="555" r:id="rId53"/>
    <p:sldId id="579" r:id="rId54"/>
    <p:sldId id="417" r:id="rId55"/>
    <p:sldId id="557" r:id="rId56"/>
    <p:sldId id="576" r:id="rId57"/>
    <p:sldId id="559" r:id="rId58"/>
    <p:sldId id="422" r:id="rId59"/>
    <p:sldId id="423" r:id="rId60"/>
    <p:sldId id="426" r:id="rId61"/>
    <p:sldId id="425" r:id="rId62"/>
    <p:sldId id="427" r:id="rId63"/>
    <p:sldId id="428" r:id="rId64"/>
    <p:sldId id="429" r:id="rId65"/>
    <p:sldId id="430" r:id="rId66"/>
    <p:sldId id="431" r:id="rId67"/>
    <p:sldId id="432" r:id="rId68"/>
    <p:sldId id="433" r:id="rId69"/>
    <p:sldId id="561" r:id="rId70"/>
    <p:sldId id="816" r:id="rId71"/>
    <p:sldId id="560" r:id="rId72"/>
    <p:sldId id="577" r:id="rId73"/>
    <p:sldId id="562" r:id="rId74"/>
    <p:sldId id="313" r:id="rId75"/>
    <p:sldId id="281" r:id="rId76"/>
    <p:sldId id="578" r:id="rId77"/>
    <p:sldId id="283" r:id="rId78"/>
    <p:sldId id="558" r:id="rId79"/>
    <p:sldId id="563" r:id="rId80"/>
    <p:sldId id="383" r:id="rId81"/>
    <p:sldId id="580" r:id="rId82"/>
    <p:sldId id="564" r:id="rId83"/>
    <p:sldId id="369" r:id="rId84"/>
    <p:sldId id="565" r:id="rId85"/>
    <p:sldId id="566" r:id="rId86"/>
    <p:sldId id="567" r:id="rId87"/>
    <p:sldId id="568" r:id="rId88"/>
    <p:sldId id="569" r:id="rId89"/>
    <p:sldId id="570" r:id="rId90"/>
    <p:sldId id="818" r:id="rId91"/>
    <p:sldId id="819" r:id="rId92"/>
    <p:sldId id="820" r:id="rId93"/>
    <p:sldId id="399" r:id="rId94"/>
    <p:sldId id="581" r:id="rId95"/>
    <p:sldId id="420" r:id="rId96"/>
    <p:sldId id="571" r:id="rId97"/>
    <p:sldId id="572" r:id="rId98"/>
    <p:sldId id="573" r:id="rId99"/>
    <p:sldId id="582" r:id="rId100"/>
    <p:sldId id="574" r:id="rId101"/>
    <p:sldId id="583" r:id="rId102"/>
    <p:sldId id="584" r:id="rId103"/>
    <p:sldId id="592" r:id="rId104"/>
    <p:sldId id="585" r:id="rId105"/>
    <p:sldId id="586" r:id="rId106"/>
    <p:sldId id="593" r:id="rId107"/>
    <p:sldId id="587" r:id="rId108"/>
    <p:sldId id="594" r:id="rId109"/>
    <p:sldId id="595" r:id="rId110"/>
    <p:sldId id="614" r:id="rId111"/>
    <p:sldId id="597" r:id="rId112"/>
    <p:sldId id="598" r:id="rId113"/>
    <p:sldId id="599" r:id="rId114"/>
    <p:sldId id="600" r:id="rId115"/>
    <p:sldId id="601" r:id="rId116"/>
    <p:sldId id="602" r:id="rId117"/>
    <p:sldId id="604" r:id="rId118"/>
    <p:sldId id="605" r:id="rId119"/>
    <p:sldId id="419" r:id="rId120"/>
    <p:sldId id="407" r:id="rId121"/>
    <p:sldId id="606" r:id="rId122"/>
    <p:sldId id="608" r:id="rId123"/>
    <p:sldId id="609" r:id="rId124"/>
    <p:sldId id="610" r:id="rId125"/>
    <p:sldId id="611" r:id="rId126"/>
    <p:sldId id="612" r:id="rId127"/>
    <p:sldId id="613" r:id="rId128"/>
    <p:sldId id="615" r:id="rId129"/>
    <p:sldId id="607" r:id="rId130"/>
    <p:sldId id="276" r:id="rId131"/>
    <p:sldId id="260" r:id="rId132"/>
    <p:sldId id="753" r:id="rId133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010426-5CE3-4171-A95C-3007E842B10B}" v="47" dt="2023-12-08T08:15:29.6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205" autoAdjust="0"/>
  </p:normalViewPr>
  <p:slideViewPr>
    <p:cSldViewPr snapToGrid="0">
      <p:cViewPr varScale="1">
        <p:scale>
          <a:sx n="70" d="100"/>
          <a:sy n="70" d="100"/>
        </p:scale>
        <p:origin x="84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theme" Target="theme/theme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notesMaster" Target="notesMasters/notesMaster1.xml"/><Relationship Id="rId139" Type="http://schemas.openxmlformats.org/officeDocument/2006/relationships/tableStyles" Target="tableStyles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35" Type="http://schemas.openxmlformats.org/officeDocument/2006/relationships/handoutMaster" Target="handoutMasters/handoutMaster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microsoft.com/office/2015/10/relationships/revisionInfo" Target="revisionInfo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presProps" Target="presProp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6" Type="http://schemas.openxmlformats.org/officeDocument/2006/relationships/slide" Target="slides/slide1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Улитин Иван" userId="42d996a27954101f" providerId="Windows Live" clId="Web-{91917AB2-4C25-44D6-B285-D052127C6E07}"/>
    <pc:docChg chg="addSld delSld modSld sldOrd">
      <pc:chgData name="Улитин Иван" userId="42d996a27954101f" providerId="Windows Live" clId="Web-{91917AB2-4C25-44D6-B285-D052127C6E07}" dt="2023-11-10T16:58:14.599" v="2044" actId="20577"/>
      <pc:docMkLst>
        <pc:docMk/>
      </pc:docMkLst>
      <pc:sldChg chg="modSp">
        <pc:chgData name="Улитин Иван" userId="42d996a27954101f" providerId="Windows Live" clId="Web-{91917AB2-4C25-44D6-B285-D052127C6E07}" dt="2023-11-09T22:33:54.346" v="120" actId="20577"/>
        <pc:sldMkLst>
          <pc:docMk/>
          <pc:sldMk cId="1487700712" sldId="256"/>
        </pc:sldMkLst>
        <pc:spChg chg="mod">
          <ac:chgData name="Улитин Иван" userId="42d996a27954101f" providerId="Windows Live" clId="Web-{91917AB2-4C25-44D6-B285-D052127C6E07}" dt="2023-11-09T22:33:54.346" v="120" actId="20577"/>
          <ac:spMkLst>
            <pc:docMk/>
            <pc:sldMk cId="1487700712" sldId="256"/>
            <ac:spMk id="3" creationId="{48B6CF59-4E5B-494D-A2F7-97ADD01E6497}"/>
          </ac:spMkLst>
        </pc:spChg>
      </pc:sldChg>
      <pc:sldChg chg="add del">
        <pc:chgData name="Улитин Иван" userId="42d996a27954101f" providerId="Windows Live" clId="Web-{91917AB2-4C25-44D6-B285-D052127C6E07}" dt="2023-11-09T22:33:43.861" v="86"/>
        <pc:sldMkLst>
          <pc:docMk/>
          <pc:sldMk cId="1493035533" sldId="556"/>
        </pc:sldMkLst>
      </pc:sldChg>
      <pc:sldChg chg="add del">
        <pc:chgData name="Улитин Иван" userId="42d996a27954101f" providerId="Windows Live" clId="Web-{91917AB2-4C25-44D6-B285-D052127C6E07}" dt="2023-11-09T22:33:43.893" v="104"/>
        <pc:sldMkLst>
          <pc:docMk/>
          <pc:sldMk cId="3526464724" sldId="561"/>
        </pc:sldMkLst>
      </pc:sldChg>
      <pc:sldChg chg="add del">
        <pc:chgData name="Улитин Иван" userId="42d996a27954101f" providerId="Windows Live" clId="Web-{91917AB2-4C25-44D6-B285-D052127C6E07}" dt="2023-11-09T22:33:43.908" v="110"/>
        <pc:sldMkLst>
          <pc:docMk/>
          <pc:sldMk cId="562921356" sldId="562"/>
        </pc:sldMkLst>
      </pc:sldChg>
      <pc:sldChg chg="add del">
        <pc:chgData name="Улитин Иван" userId="42d996a27954101f" providerId="Windows Live" clId="Web-{91917AB2-4C25-44D6-B285-D052127C6E07}" dt="2023-11-09T22:33:43.893" v="103"/>
        <pc:sldMkLst>
          <pc:docMk/>
          <pc:sldMk cId="1409818339" sldId="563"/>
        </pc:sldMkLst>
      </pc:sldChg>
      <pc:sldChg chg="add del">
        <pc:chgData name="Улитин Иван" userId="42d996a27954101f" providerId="Windows Live" clId="Web-{91917AB2-4C25-44D6-B285-D052127C6E07}" dt="2023-11-09T22:33:43.893" v="102"/>
        <pc:sldMkLst>
          <pc:docMk/>
          <pc:sldMk cId="1503316993" sldId="564"/>
        </pc:sldMkLst>
      </pc:sldChg>
      <pc:sldChg chg="add del">
        <pc:chgData name="Улитин Иван" userId="42d996a27954101f" providerId="Windows Live" clId="Web-{91917AB2-4C25-44D6-B285-D052127C6E07}" dt="2023-11-09T22:33:43.877" v="96"/>
        <pc:sldMkLst>
          <pc:docMk/>
          <pc:sldMk cId="2263789419" sldId="565"/>
        </pc:sldMkLst>
      </pc:sldChg>
      <pc:sldChg chg="add del">
        <pc:chgData name="Улитин Иван" userId="42d996a27954101f" providerId="Windows Live" clId="Web-{91917AB2-4C25-44D6-B285-D052127C6E07}" dt="2023-11-09T22:33:43.877" v="95"/>
        <pc:sldMkLst>
          <pc:docMk/>
          <pc:sldMk cId="1593710219" sldId="566"/>
        </pc:sldMkLst>
      </pc:sldChg>
      <pc:sldChg chg="add del">
        <pc:chgData name="Улитин Иван" userId="42d996a27954101f" providerId="Windows Live" clId="Web-{91917AB2-4C25-44D6-B285-D052127C6E07}" dt="2023-11-09T22:33:43.877" v="94"/>
        <pc:sldMkLst>
          <pc:docMk/>
          <pc:sldMk cId="46868331" sldId="567"/>
        </pc:sldMkLst>
      </pc:sldChg>
      <pc:sldChg chg="add del">
        <pc:chgData name="Улитин Иван" userId="42d996a27954101f" providerId="Windows Live" clId="Web-{91917AB2-4C25-44D6-B285-D052127C6E07}" dt="2023-11-09T22:33:43.877" v="93"/>
        <pc:sldMkLst>
          <pc:docMk/>
          <pc:sldMk cId="1297947036" sldId="568"/>
        </pc:sldMkLst>
      </pc:sldChg>
      <pc:sldChg chg="add del">
        <pc:chgData name="Улитин Иван" userId="42d996a27954101f" providerId="Windows Live" clId="Web-{91917AB2-4C25-44D6-B285-D052127C6E07}" dt="2023-11-09T22:33:43.877" v="92"/>
        <pc:sldMkLst>
          <pc:docMk/>
          <pc:sldMk cId="2382080144" sldId="587"/>
        </pc:sldMkLst>
      </pc:sldChg>
      <pc:sldChg chg="add del">
        <pc:chgData name="Улитин Иван" userId="42d996a27954101f" providerId="Windows Live" clId="Web-{91917AB2-4C25-44D6-B285-D052127C6E07}" dt="2023-11-09T22:33:43.861" v="87"/>
        <pc:sldMkLst>
          <pc:docMk/>
          <pc:sldMk cId="3661552385" sldId="589"/>
        </pc:sldMkLst>
      </pc:sldChg>
      <pc:sldChg chg="add del">
        <pc:chgData name="Улитин Иван" userId="42d996a27954101f" providerId="Windows Live" clId="Web-{91917AB2-4C25-44D6-B285-D052127C6E07}" dt="2023-11-09T22:33:43.908" v="118"/>
        <pc:sldMkLst>
          <pc:docMk/>
          <pc:sldMk cId="2319623363" sldId="594"/>
        </pc:sldMkLst>
      </pc:sldChg>
      <pc:sldChg chg="add del">
        <pc:chgData name="Улитин Иван" userId="42d996a27954101f" providerId="Windows Live" clId="Web-{91917AB2-4C25-44D6-B285-D052127C6E07}" dt="2023-11-09T22:33:43.908" v="117"/>
        <pc:sldMkLst>
          <pc:docMk/>
          <pc:sldMk cId="187933399" sldId="595"/>
        </pc:sldMkLst>
      </pc:sldChg>
      <pc:sldChg chg="add del">
        <pc:chgData name="Улитин Иван" userId="42d996a27954101f" providerId="Windows Live" clId="Web-{91917AB2-4C25-44D6-B285-D052127C6E07}" dt="2023-11-09T22:33:43.908" v="116"/>
        <pc:sldMkLst>
          <pc:docMk/>
          <pc:sldMk cId="305750820" sldId="596"/>
        </pc:sldMkLst>
      </pc:sldChg>
      <pc:sldChg chg="add del">
        <pc:chgData name="Улитин Иван" userId="42d996a27954101f" providerId="Windows Live" clId="Web-{91917AB2-4C25-44D6-B285-D052127C6E07}" dt="2023-11-09T22:33:43.908" v="115"/>
        <pc:sldMkLst>
          <pc:docMk/>
          <pc:sldMk cId="3023636117" sldId="597"/>
        </pc:sldMkLst>
      </pc:sldChg>
      <pc:sldChg chg="add del">
        <pc:chgData name="Улитин Иван" userId="42d996a27954101f" providerId="Windows Live" clId="Web-{91917AB2-4C25-44D6-B285-D052127C6E07}" dt="2023-11-09T22:33:43.908" v="112"/>
        <pc:sldMkLst>
          <pc:docMk/>
          <pc:sldMk cId="388481504" sldId="598"/>
        </pc:sldMkLst>
      </pc:sldChg>
      <pc:sldChg chg="add del">
        <pc:chgData name="Улитин Иван" userId="42d996a27954101f" providerId="Windows Live" clId="Web-{91917AB2-4C25-44D6-B285-D052127C6E07}" dt="2023-11-09T22:33:43.908" v="111"/>
        <pc:sldMkLst>
          <pc:docMk/>
          <pc:sldMk cId="122705387" sldId="599"/>
        </pc:sldMkLst>
      </pc:sldChg>
      <pc:sldChg chg="add del">
        <pc:chgData name="Улитин Иван" userId="42d996a27954101f" providerId="Windows Live" clId="Web-{91917AB2-4C25-44D6-B285-D052127C6E07}" dt="2023-11-09T22:33:43.893" v="109"/>
        <pc:sldMkLst>
          <pc:docMk/>
          <pc:sldMk cId="89280803" sldId="600"/>
        </pc:sldMkLst>
      </pc:sldChg>
      <pc:sldChg chg="add del">
        <pc:chgData name="Улитин Иван" userId="42d996a27954101f" providerId="Windows Live" clId="Web-{91917AB2-4C25-44D6-B285-D052127C6E07}" dt="2023-11-09T22:33:43.893" v="108"/>
        <pc:sldMkLst>
          <pc:docMk/>
          <pc:sldMk cId="273260595" sldId="601"/>
        </pc:sldMkLst>
      </pc:sldChg>
      <pc:sldChg chg="add del">
        <pc:chgData name="Улитин Иван" userId="42d996a27954101f" providerId="Windows Live" clId="Web-{91917AB2-4C25-44D6-B285-D052127C6E07}" dt="2023-11-09T22:33:43.893" v="107"/>
        <pc:sldMkLst>
          <pc:docMk/>
          <pc:sldMk cId="1481957187" sldId="602"/>
        </pc:sldMkLst>
      </pc:sldChg>
      <pc:sldChg chg="add del">
        <pc:chgData name="Улитин Иван" userId="42d996a27954101f" providerId="Windows Live" clId="Web-{91917AB2-4C25-44D6-B285-D052127C6E07}" dt="2023-11-09T22:33:43.893" v="106"/>
        <pc:sldMkLst>
          <pc:docMk/>
          <pc:sldMk cId="1972236601" sldId="603"/>
        </pc:sldMkLst>
      </pc:sldChg>
      <pc:sldChg chg="add del">
        <pc:chgData name="Улитин Иван" userId="42d996a27954101f" providerId="Windows Live" clId="Web-{91917AB2-4C25-44D6-B285-D052127C6E07}" dt="2023-11-09T22:33:43.893" v="105"/>
        <pc:sldMkLst>
          <pc:docMk/>
          <pc:sldMk cId="926583889" sldId="604"/>
        </pc:sldMkLst>
      </pc:sldChg>
      <pc:sldChg chg="add del">
        <pc:chgData name="Улитин Иван" userId="42d996a27954101f" providerId="Windows Live" clId="Web-{91917AB2-4C25-44D6-B285-D052127C6E07}" dt="2023-11-09T22:33:43.893" v="100"/>
        <pc:sldMkLst>
          <pc:docMk/>
          <pc:sldMk cId="992197233" sldId="605"/>
        </pc:sldMkLst>
      </pc:sldChg>
      <pc:sldChg chg="add del">
        <pc:chgData name="Улитин Иван" userId="42d996a27954101f" providerId="Windows Live" clId="Web-{91917AB2-4C25-44D6-B285-D052127C6E07}" dt="2023-11-09T22:33:43.893" v="101"/>
        <pc:sldMkLst>
          <pc:docMk/>
          <pc:sldMk cId="1881206436" sldId="606"/>
        </pc:sldMkLst>
      </pc:sldChg>
      <pc:sldChg chg="add del">
        <pc:chgData name="Улитин Иван" userId="42d996a27954101f" providerId="Windows Live" clId="Web-{91917AB2-4C25-44D6-B285-D052127C6E07}" dt="2023-11-09T22:33:43.877" v="99"/>
        <pc:sldMkLst>
          <pc:docMk/>
          <pc:sldMk cId="1121280970" sldId="607"/>
        </pc:sldMkLst>
      </pc:sldChg>
      <pc:sldChg chg="add del">
        <pc:chgData name="Улитин Иван" userId="42d996a27954101f" providerId="Windows Live" clId="Web-{91917AB2-4C25-44D6-B285-D052127C6E07}" dt="2023-11-09T22:33:43.877" v="98"/>
        <pc:sldMkLst>
          <pc:docMk/>
          <pc:sldMk cId="4193837903" sldId="608"/>
        </pc:sldMkLst>
      </pc:sldChg>
      <pc:sldChg chg="add del">
        <pc:chgData name="Улитин Иван" userId="42d996a27954101f" providerId="Windows Live" clId="Web-{91917AB2-4C25-44D6-B285-D052127C6E07}" dt="2023-11-09T22:33:43.877" v="97"/>
        <pc:sldMkLst>
          <pc:docMk/>
          <pc:sldMk cId="4038640739" sldId="609"/>
        </pc:sldMkLst>
      </pc:sldChg>
      <pc:sldChg chg="add del">
        <pc:chgData name="Улитин Иван" userId="42d996a27954101f" providerId="Windows Live" clId="Web-{91917AB2-4C25-44D6-B285-D052127C6E07}" dt="2023-11-09T22:33:43.908" v="113"/>
        <pc:sldMkLst>
          <pc:docMk/>
          <pc:sldMk cId="954982014" sldId="617"/>
        </pc:sldMkLst>
      </pc:sldChg>
      <pc:sldChg chg="add del">
        <pc:chgData name="Улитин Иван" userId="42d996a27954101f" providerId="Windows Live" clId="Web-{91917AB2-4C25-44D6-B285-D052127C6E07}" dt="2023-11-09T22:33:43.908" v="114"/>
        <pc:sldMkLst>
          <pc:docMk/>
          <pc:sldMk cId="2643300096" sldId="618"/>
        </pc:sldMkLst>
      </pc:sldChg>
      <pc:sldChg chg="add del">
        <pc:chgData name="Улитин Иван" userId="42d996a27954101f" providerId="Windows Live" clId="Web-{91917AB2-4C25-44D6-B285-D052127C6E07}" dt="2023-11-09T22:33:43.877" v="91"/>
        <pc:sldMkLst>
          <pc:docMk/>
          <pc:sldMk cId="2712109298" sldId="619"/>
        </pc:sldMkLst>
      </pc:sldChg>
      <pc:sldChg chg="add del">
        <pc:chgData name="Улитин Иван" userId="42d996a27954101f" providerId="Windows Live" clId="Web-{91917AB2-4C25-44D6-B285-D052127C6E07}" dt="2023-11-09T22:33:43.877" v="90"/>
        <pc:sldMkLst>
          <pc:docMk/>
          <pc:sldMk cId="3026347499" sldId="620"/>
        </pc:sldMkLst>
      </pc:sldChg>
      <pc:sldChg chg="add del">
        <pc:chgData name="Улитин Иван" userId="42d996a27954101f" providerId="Windows Live" clId="Web-{91917AB2-4C25-44D6-B285-D052127C6E07}" dt="2023-11-09T22:33:43.877" v="89"/>
        <pc:sldMkLst>
          <pc:docMk/>
          <pc:sldMk cId="2604604706" sldId="621"/>
        </pc:sldMkLst>
      </pc:sldChg>
      <pc:sldChg chg="add del">
        <pc:chgData name="Улитин Иван" userId="42d996a27954101f" providerId="Windows Live" clId="Web-{91917AB2-4C25-44D6-B285-D052127C6E07}" dt="2023-11-09T22:33:43.861" v="88"/>
        <pc:sldMkLst>
          <pc:docMk/>
          <pc:sldMk cId="394080274" sldId="622"/>
        </pc:sldMkLst>
      </pc:sldChg>
      <pc:sldChg chg="modSp">
        <pc:chgData name="Улитин Иван" userId="42d996a27954101f" providerId="Windows Live" clId="Web-{91917AB2-4C25-44D6-B285-D052127C6E07}" dt="2023-11-09T22:58:40.967" v="529" actId="1076"/>
        <pc:sldMkLst>
          <pc:docMk/>
          <pc:sldMk cId="2964149920" sldId="757"/>
        </pc:sldMkLst>
        <pc:spChg chg="mod">
          <ac:chgData name="Улитин Иван" userId="42d996a27954101f" providerId="Windows Live" clId="Web-{91917AB2-4C25-44D6-B285-D052127C6E07}" dt="2023-11-09T22:41:15.765" v="130" actId="20577"/>
          <ac:spMkLst>
            <pc:docMk/>
            <pc:sldMk cId="2964149920" sldId="757"/>
            <ac:spMk id="2" creationId="{CCF49DD9-7C17-5447-5BB0-F5C1DE00595E}"/>
          </ac:spMkLst>
        </pc:spChg>
        <pc:picChg chg="mod modCrop">
          <ac:chgData name="Улитин Иван" userId="42d996a27954101f" providerId="Windows Live" clId="Web-{91917AB2-4C25-44D6-B285-D052127C6E07}" dt="2023-11-09T22:58:40.967" v="529" actId="1076"/>
          <ac:picMkLst>
            <pc:docMk/>
            <pc:sldMk cId="2964149920" sldId="757"/>
            <ac:picMk id="5" creationId="{93CC5D21-4C23-96BD-B6F8-E32285971538}"/>
          </ac:picMkLst>
        </pc:picChg>
      </pc:sldChg>
      <pc:sldChg chg="modSp add del">
        <pc:chgData name="Улитин Иван" userId="42d996a27954101f" providerId="Windows Live" clId="Web-{91917AB2-4C25-44D6-B285-D052127C6E07}" dt="2023-11-09T22:58:02.607" v="520" actId="20577"/>
        <pc:sldMkLst>
          <pc:docMk/>
          <pc:sldMk cId="1933106952" sldId="758"/>
        </pc:sldMkLst>
        <pc:spChg chg="mod">
          <ac:chgData name="Улитин Иван" userId="42d996a27954101f" providerId="Windows Live" clId="Web-{91917AB2-4C25-44D6-B285-D052127C6E07}" dt="2023-11-09T22:50:04.687" v="145" actId="20577"/>
          <ac:spMkLst>
            <pc:docMk/>
            <pc:sldMk cId="1933106952" sldId="758"/>
            <ac:spMk id="2" creationId="{019E7640-A2C7-8BE8-41B8-B1A386A42150}"/>
          </ac:spMkLst>
        </pc:spChg>
        <pc:spChg chg="mod">
          <ac:chgData name="Улитин Иван" userId="42d996a27954101f" providerId="Windows Live" clId="Web-{91917AB2-4C25-44D6-B285-D052127C6E07}" dt="2023-11-09T22:58:02.607" v="520" actId="20577"/>
          <ac:spMkLst>
            <pc:docMk/>
            <pc:sldMk cId="1933106952" sldId="758"/>
            <ac:spMk id="4" creationId="{3AA2DC4D-F89A-B6D6-C778-D4ED48FB32BE}"/>
          </ac:spMkLst>
        </pc:spChg>
      </pc:sldChg>
      <pc:sldChg chg="modSp add del">
        <pc:chgData name="Улитин Иван" userId="42d996a27954101f" providerId="Windows Live" clId="Web-{91917AB2-4C25-44D6-B285-D052127C6E07}" dt="2023-11-09T22:54:06.881" v="344" actId="20577"/>
        <pc:sldMkLst>
          <pc:docMk/>
          <pc:sldMk cId="1118693995" sldId="759"/>
        </pc:sldMkLst>
        <pc:graphicFrameChg chg="modGraphic">
          <ac:chgData name="Улитин Иван" userId="42d996a27954101f" providerId="Windows Live" clId="Web-{91917AB2-4C25-44D6-B285-D052127C6E07}" dt="2023-11-09T22:54:06.881" v="344" actId="20577"/>
          <ac:graphicFrameMkLst>
            <pc:docMk/>
            <pc:sldMk cId="1118693995" sldId="759"/>
            <ac:graphicFrameMk id="26" creationId="{47D7B11D-0A5B-3AD9-A13D-42907D8D7EDA}"/>
          </ac:graphicFrameMkLst>
        </pc:graphicFrameChg>
      </pc:sldChg>
      <pc:sldChg chg="modSp add ord">
        <pc:chgData name="Улитин Иван" userId="42d996a27954101f" providerId="Windows Live" clId="Web-{91917AB2-4C25-44D6-B285-D052127C6E07}" dt="2023-11-09T22:58:08.372" v="522"/>
        <pc:sldMkLst>
          <pc:docMk/>
          <pc:sldMk cId="1704819334" sldId="760"/>
        </pc:sldMkLst>
        <pc:spChg chg="mod">
          <ac:chgData name="Улитин Иван" userId="42d996a27954101f" providerId="Windows Live" clId="Web-{91917AB2-4C25-44D6-B285-D052127C6E07}" dt="2023-11-09T22:55:34.759" v="413" actId="20577"/>
          <ac:spMkLst>
            <pc:docMk/>
            <pc:sldMk cId="1704819334" sldId="760"/>
            <ac:spMk id="4" creationId="{3AA2DC4D-F89A-B6D6-C778-D4ED48FB32BE}"/>
          </ac:spMkLst>
        </pc:spChg>
      </pc:sldChg>
      <pc:sldChg chg="addSp delSp modSp add addAnim delAnim">
        <pc:chgData name="Улитин Иван" userId="42d996a27954101f" providerId="Windows Live" clId="Web-{91917AB2-4C25-44D6-B285-D052127C6E07}" dt="2023-11-09T23:00:23.048" v="559" actId="20577"/>
        <pc:sldMkLst>
          <pc:docMk/>
          <pc:sldMk cId="2121370054" sldId="761"/>
        </pc:sldMkLst>
        <pc:spChg chg="del mod">
          <ac:chgData name="Улитин Иван" userId="42d996a27954101f" providerId="Windows Live" clId="Web-{91917AB2-4C25-44D6-B285-D052127C6E07}" dt="2023-11-09T22:59:49.344" v="539"/>
          <ac:spMkLst>
            <pc:docMk/>
            <pc:sldMk cId="2121370054" sldId="761"/>
            <ac:spMk id="2" creationId="{9EE5ECAB-C460-D8AA-F62D-1A416579EC2B}"/>
          </ac:spMkLst>
        </pc:spChg>
        <pc:spChg chg="add del mod">
          <ac:chgData name="Улитин Иван" userId="42d996a27954101f" providerId="Windows Live" clId="Web-{91917AB2-4C25-44D6-B285-D052127C6E07}" dt="2023-11-09T23:00:00.829" v="542"/>
          <ac:spMkLst>
            <pc:docMk/>
            <pc:sldMk cId="2121370054" sldId="761"/>
            <ac:spMk id="5" creationId="{56D733DF-C371-3088-92DD-3734BEF36240}"/>
          </ac:spMkLst>
        </pc:spChg>
        <pc:spChg chg="add">
          <ac:chgData name="Улитин Иван" userId="42d996a27954101f" providerId="Windows Live" clId="Web-{91917AB2-4C25-44D6-B285-D052127C6E07}" dt="2023-11-09T22:59:38.766" v="538"/>
          <ac:spMkLst>
            <pc:docMk/>
            <pc:sldMk cId="2121370054" sldId="761"/>
            <ac:spMk id="7" creationId="{E9AA9F65-94B8-41A5-A7FF-23D2CFB116BB}"/>
          </ac:spMkLst>
        </pc:spChg>
        <pc:spChg chg="add del">
          <ac:chgData name="Улитин Иван" userId="42d996a27954101f" providerId="Windows Live" clId="Web-{91917AB2-4C25-44D6-B285-D052127C6E07}" dt="2023-11-09T22:59:38.766" v="537"/>
          <ac:spMkLst>
            <pc:docMk/>
            <pc:sldMk cId="2121370054" sldId="761"/>
            <ac:spMk id="8" creationId="{A078A52F-85EA-4C0B-962B-D9D9DD4DD78C}"/>
          </ac:spMkLst>
        </pc:spChg>
        <pc:spChg chg="add">
          <ac:chgData name="Улитин Иван" userId="42d996a27954101f" providerId="Windows Live" clId="Web-{91917AB2-4C25-44D6-B285-D052127C6E07}" dt="2023-11-09T22:59:38.766" v="538"/>
          <ac:spMkLst>
            <pc:docMk/>
            <pc:sldMk cId="2121370054" sldId="761"/>
            <ac:spMk id="9" creationId="{7E8B0F8E-3F6C-4541-B9C1-774D80A08834}"/>
          </ac:spMkLst>
        </pc:spChg>
        <pc:spChg chg="add del">
          <ac:chgData name="Улитин Иван" userId="42d996a27954101f" providerId="Windows Live" clId="Web-{91917AB2-4C25-44D6-B285-D052127C6E07}" dt="2023-11-09T22:59:38.766" v="537"/>
          <ac:spMkLst>
            <pc:docMk/>
            <pc:sldMk cId="2121370054" sldId="761"/>
            <ac:spMk id="10" creationId="{919797D5-5700-4683-B30A-5B4D56CB8270}"/>
          </ac:spMkLst>
        </pc:spChg>
        <pc:spChg chg="add">
          <ac:chgData name="Улитин Иван" userId="42d996a27954101f" providerId="Windows Live" clId="Web-{91917AB2-4C25-44D6-B285-D052127C6E07}" dt="2023-11-09T22:59:38.766" v="538"/>
          <ac:spMkLst>
            <pc:docMk/>
            <pc:sldMk cId="2121370054" sldId="761"/>
            <ac:spMk id="11" creationId="{7A45F5BC-32D1-41CD-B270-C46F18CA1ACC}"/>
          </ac:spMkLst>
        </pc:spChg>
        <pc:spChg chg="add del">
          <ac:chgData name="Улитин Иван" userId="42d996a27954101f" providerId="Windows Live" clId="Web-{91917AB2-4C25-44D6-B285-D052127C6E07}" dt="2023-11-09T22:59:38.766" v="537"/>
          <ac:spMkLst>
            <pc:docMk/>
            <pc:sldMk cId="2121370054" sldId="761"/>
            <ac:spMk id="12" creationId="{4856A7B9-9801-42EC-A4C9-7E22A56EF53D}"/>
          </ac:spMkLst>
        </pc:spChg>
        <pc:spChg chg="add">
          <ac:chgData name="Улитин Иван" userId="42d996a27954101f" providerId="Windows Live" clId="Web-{91917AB2-4C25-44D6-B285-D052127C6E07}" dt="2023-11-09T22:59:38.766" v="538"/>
          <ac:spMkLst>
            <pc:docMk/>
            <pc:sldMk cId="2121370054" sldId="761"/>
            <ac:spMk id="13" creationId="{CE57EE13-72B0-4FFA-ACE1-EBDE89340E47}"/>
          </ac:spMkLst>
        </pc:spChg>
        <pc:spChg chg="add del">
          <ac:chgData name="Улитин Иван" userId="42d996a27954101f" providerId="Windows Live" clId="Web-{91917AB2-4C25-44D6-B285-D052127C6E07}" dt="2023-11-09T22:59:38.766" v="537"/>
          <ac:spMkLst>
            <pc:docMk/>
            <pc:sldMk cId="2121370054" sldId="761"/>
            <ac:spMk id="14" creationId="{8AD54DB8-C150-4290-85D6-F5B0262BFEEF}"/>
          </ac:spMkLst>
        </pc:spChg>
        <pc:spChg chg="add">
          <ac:chgData name="Улитин Иван" userId="42d996a27954101f" providerId="Windows Live" clId="Web-{91917AB2-4C25-44D6-B285-D052127C6E07}" dt="2023-11-09T22:59:38.766" v="538"/>
          <ac:spMkLst>
            <pc:docMk/>
            <pc:sldMk cId="2121370054" sldId="761"/>
            <ac:spMk id="15" creationId="{DA182162-B517-4B41-B039-339F87FAE1D0}"/>
          </ac:spMkLst>
        </pc:spChg>
        <pc:spChg chg="add del">
          <ac:chgData name="Улитин Иван" userId="42d996a27954101f" providerId="Windows Live" clId="Web-{91917AB2-4C25-44D6-B285-D052127C6E07}" dt="2023-11-09T22:59:38.766" v="537"/>
          <ac:spMkLst>
            <pc:docMk/>
            <pc:sldMk cId="2121370054" sldId="761"/>
            <ac:spMk id="16" creationId="{17C35B5F-59FB-4E4A-A4E6-85CC504D7918}"/>
          </ac:spMkLst>
        </pc:spChg>
        <pc:spChg chg="add">
          <ac:chgData name="Улитин Иван" userId="42d996a27954101f" providerId="Windows Live" clId="Web-{91917AB2-4C25-44D6-B285-D052127C6E07}" dt="2023-11-09T22:59:38.766" v="538"/>
          <ac:spMkLst>
            <pc:docMk/>
            <pc:sldMk cId="2121370054" sldId="761"/>
            <ac:spMk id="17" creationId="{49B5AD54-1E68-4239-A6AF-FE0F49BB8367}"/>
          </ac:spMkLst>
        </pc:spChg>
        <pc:spChg chg="add mod">
          <ac:chgData name="Улитин Иван" userId="42d996a27954101f" providerId="Windows Live" clId="Web-{91917AB2-4C25-44D6-B285-D052127C6E07}" dt="2023-11-09T23:00:23.048" v="559" actId="20577"/>
          <ac:spMkLst>
            <pc:docMk/>
            <pc:sldMk cId="2121370054" sldId="761"/>
            <ac:spMk id="21" creationId="{D42B3594-EFDF-8E7F-8A36-462C613FD7C1}"/>
          </ac:spMkLst>
        </pc:spChg>
        <pc:grpChg chg="add del">
          <ac:chgData name="Улитин Иван" userId="42d996a27954101f" providerId="Windows Live" clId="Web-{91917AB2-4C25-44D6-B285-D052127C6E07}" dt="2023-11-09T22:59:38.766" v="537"/>
          <ac:grpSpMkLst>
            <pc:docMk/>
            <pc:sldMk cId="2121370054" sldId="761"/>
            <ac:grpSpMk id="18" creationId="{266203B4-6411-4E9D-AAC1-D798EF7311A2}"/>
          </ac:grpSpMkLst>
        </pc:grpChg>
        <pc:picChg chg="add del">
          <ac:chgData name="Улитин Иван" userId="42d996a27954101f" providerId="Windows Live" clId="Web-{91917AB2-4C25-44D6-B285-D052127C6E07}" dt="2023-11-09T22:59:38.766" v="537"/>
          <ac:picMkLst>
            <pc:docMk/>
            <pc:sldMk cId="2121370054" sldId="761"/>
            <ac:picMk id="4" creationId="{F434BCE8-04EB-A930-2992-276BE9AACAA1}"/>
          </ac:picMkLst>
        </pc:picChg>
      </pc:sldChg>
      <pc:sldChg chg="add del">
        <pc:chgData name="Улитин Иван" userId="42d996a27954101f" providerId="Windows Live" clId="Web-{91917AB2-4C25-44D6-B285-D052127C6E07}" dt="2023-11-09T22:59:08.108" v="534"/>
        <pc:sldMkLst>
          <pc:docMk/>
          <pc:sldMk cId="3724160090" sldId="761"/>
        </pc:sldMkLst>
      </pc:sldChg>
      <pc:sldChg chg="add del">
        <pc:chgData name="Улитин Иван" userId="42d996a27954101f" providerId="Windows Live" clId="Web-{91917AB2-4C25-44D6-B285-D052127C6E07}" dt="2023-11-09T23:00:28.533" v="561"/>
        <pc:sldMkLst>
          <pc:docMk/>
          <pc:sldMk cId="885167242" sldId="762"/>
        </pc:sldMkLst>
      </pc:sldChg>
      <pc:sldChg chg="add del">
        <pc:chgData name="Улитин Иван" userId="42d996a27954101f" providerId="Windows Live" clId="Web-{91917AB2-4C25-44D6-B285-D052127C6E07}" dt="2023-11-09T22:59:07.296" v="533"/>
        <pc:sldMkLst>
          <pc:docMk/>
          <pc:sldMk cId="1032620439" sldId="762"/>
        </pc:sldMkLst>
      </pc:sldChg>
      <pc:sldChg chg="modSp add replId">
        <pc:chgData name="Улитин Иван" userId="42d996a27954101f" providerId="Windows Live" clId="Web-{91917AB2-4C25-44D6-B285-D052127C6E07}" dt="2023-11-09T23:00:41.486" v="578" actId="20577"/>
        <pc:sldMkLst>
          <pc:docMk/>
          <pc:sldMk cId="3237379801" sldId="762"/>
        </pc:sldMkLst>
        <pc:spChg chg="mod">
          <ac:chgData name="Улитин Иван" userId="42d996a27954101f" providerId="Windows Live" clId="Web-{91917AB2-4C25-44D6-B285-D052127C6E07}" dt="2023-11-09T23:00:41.486" v="578" actId="20577"/>
          <ac:spMkLst>
            <pc:docMk/>
            <pc:sldMk cId="3237379801" sldId="762"/>
            <ac:spMk id="21" creationId="{D42B3594-EFDF-8E7F-8A36-462C613FD7C1}"/>
          </ac:spMkLst>
        </pc:spChg>
      </pc:sldChg>
      <pc:sldChg chg="modSp add del replId">
        <pc:chgData name="Улитин Иван" userId="42d996a27954101f" providerId="Windows Live" clId="Web-{91917AB2-4C25-44D6-B285-D052127C6E07}" dt="2023-11-09T23:00:57.893" v="592"/>
        <pc:sldMkLst>
          <pc:docMk/>
          <pc:sldMk cId="3803692824" sldId="763"/>
        </pc:sldMkLst>
        <pc:spChg chg="mod">
          <ac:chgData name="Улитин Иван" userId="42d996a27954101f" providerId="Windows Live" clId="Web-{91917AB2-4C25-44D6-B285-D052127C6E07}" dt="2023-11-09T23:00:53.346" v="590" actId="20577"/>
          <ac:spMkLst>
            <pc:docMk/>
            <pc:sldMk cId="3803692824" sldId="763"/>
            <ac:spMk id="21" creationId="{D42B3594-EFDF-8E7F-8A36-462C613FD7C1}"/>
          </ac:spMkLst>
        </pc:spChg>
      </pc:sldChg>
      <pc:sldChg chg="modSp add replId">
        <pc:chgData name="Улитин Иван" userId="42d996a27954101f" providerId="Windows Live" clId="Web-{91917AB2-4C25-44D6-B285-D052127C6E07}" dt="2023-11-09T23:01:05.596" v="599" actId="20577"/>
        <pc:sldMkLst>
          <pc:docMk/>
          <pc:sldMk cId="1117978645" sldId="764"/>
        </pc:sldMkLst>
        <pc:spChg chg="mod">
          <ac:chgData name="Улитин Иван" userId="42d996a27954101f" providerId="Windows Live" clId="Web-{91917AB2-4C25-44D6-B285-D052127C6E07}" dt="2023-11-09T23:01:05.596" v="599" actId="20577"/>
          <ac:spMkLst>
            <pc:docMk/>
            <pc:sldMk cId="1117978645" sldId="764"/>
            <ac:spMk id="21" creationId="{D42B3594-EFDF-8E7F-8A36-462C613FD7C1}"/>
          </ac:spMkLst>
        </pc:spChg>
      </pc:sldChg>
      <pc:sldChg chg="modSp add">
        <pc:chgData name="Улитин Иван" userId="42d996a27954101f" providerId="Windows Live" clId="Web-{91917AB2-4C25-44D6-B285-D052127C6E07}" dt="2023-11-10T16:10:37.489" v="918" actId="20577"/>
        <pc:sldMkLst>
          <pc:docMk/>
          <pc:sldMk cId="2196087430" sldId="765"/>
        </pc:sldMkLst>
        <pc:spChg chg="mod">
          <ac:chgData name="Улитин Иван" userId="42d996a27954101f" providerId="Windows Live" clId="Web-{91917AB2-4C25-44D6-B285-D052127C6E07}" dt="2023-11-09T23:06:26.793" v="605" actId="20577"/>
          <ac:spMkLst>
            <pc:docMk/>
            <pc:sldMk cId="2196087430" sldId="765"/>
            <ac:spMk id="2" creationId="{019E7640-A2C7-8BE8-41B8-B1A386A42150}"/>
          </ac:spMkLst>
        </pc:spChg>
        <pc:spChg chg="mod">
          <ac:chgData name="Улитин Иван" userId="42d996a27954101f" providerId="Windows Live" clId="Web-{91917AB2-4C25-44D6-B285-D052127C6E07}" dt="2023-11-10T16:10:37.489" v="918" actId="20577"/>
          <ac:spMkLst>
            <pc:docMk/>
            <pc:sldMk cId="2196087430" sldId="765"/>
            <ac:spMk id="4" creationId="{3AA2DC4D-F89A-B6D6-C778-D4ED48FB32BE}"/>
          </ac:spMkLst>
        </pc:spChg>
      </pc:sldChg>
      <pc:sldChg chg="modSp add replId">
        <pc:chgData name="Улитин Иван" userId="42d996a27954101f" providerId="Windows Live" clId="Web-{91917AB2-4C25-44D6-B285-D052127C6E07}" dt="2023-11-10T16:12:46.809" v="987" actId="20577"/>
        <pc:sldMkLst>
          <pc:docMk/>
          <pc:sldMk cId="2369840948" sldId="766"/>
        </pc:sldMkLst>
        <pc:spChg chg="mod">
          <ac:chgData name="Улитин Иван" userId="42d996a27954101f" providerId="Windows Live" clId="Web-{91917AB2-4C25-44D6-B285-D052127C6E07}" dt="2023-11-10T16:12:46.809" v="987" actId="20577"/>
          <ac:spMkLst>
            <pc:docMk/>
            <pc:sldMk cId="2369840948" sldId="766"/>
            <ac:spMk id="4" creationId="{3AA2DC4D-F89A-B6D6-C778-D4ED48FB32BE}"/>
          </ac:spMkLst>
        </pc:spChg>
      </pc:sldChg>
      <pc:sldChg chg="addSp modSp add">
        <pc:chgData name="Улитин Иван" userId="42d996a27954101f" providerId="Windows Live" clId="Web-{91917AB2-4C25-44D6-B285-D052127C6E07}" dt="2023-11-10T16:19:59.679" v="1244" actId="1076"/>
        <pc:sldMkLst>
          <pc:docMk/>
          <pc:sldMk cId="2283598283" sldId="767"/>
        </pc:sldMkLst>
        <pc:spChg chg="mod">
          <ac:chgData name="Улитин Иван" userId="42d996a27954101f" providerId="Windows Live" clId="Web-{91917AB2-4C25-44D6-B285-D052127C6E07}" dt="2023-11-10T16:13:22.983" v="1009" actId="20577"/>
          <ac:spMkLst>
            <pc:docMk/>
            <pc:sldMk cId="2283598283" sldId="767"/>
            <ac:spMk id="2" creationId="{019E7640-A2C7-8BE8-41B8-B1A386A42150}"/>
          </ac:spMkLst>
        </pc:spChg>
        <pc:spChg chg="mod">
          <ac:chgData name="Улитин Иван" userId="42d996a27954101f" providerId="Windows Live" clId="Web-{91917AB2-4C25-44D6-B285-D052127C6E07}" dt="2023-11-10T16:19:43.553" v="1240" actId="20577"/>
          <ac:spMkLst>
            <pc:docMk/>
            <pc:sldMk cId="2283598283" sldId="767"/>
            <ac:spMk id="4" creationId="{3AA2DC4D-F89A-B6D6-C778-D4ED48FB32BE}"/>
          </ac:spMkLst>
        </pc:spChg>
        <pc:picChg chg="add mod">
          <ac:chgData name="Улитин Иван" userId="42d996a27954101f" providerId="Windows Live" clId="Web-{91917AB2-4C25-44D6-B285-D052127C6E07}" dt="2023-11-10T16:19:07.660" v="1191" actId="1076"/>
          <ac:picMkLst>
            <pc:docMk/>
            <pc:sldMk cId="2283598283" sldId="767"/>
            <ac:picMk id="3" creationId="{2978B381-797D-CF84-17C7-D7A60C41578B}"/>
          </ac:picMkLst>
        </pc:picChg>
        <pc:picChg chg="add mod">
          <ac:chgData name="Улитин Иван" userId="42d996a27954101f" providerId="Windows Live" clId="Web-{91917AB2-4C25-44D6-B285-D052127C6E07}" dt="2023-11-10T16:19:59.679" v="1244" actId="1076"/>
          <ac:picMkLst>
            <pc:docMk/>
            <pc:sldMk cId="2283598283" sldId="767"/>
            <ac:picMk id="5" creationId="{C320A11E-4576-F1F9-1BA2-9DB9E1F4D50C}"/>
          </ac:picMkLst>
        </pc:picChg>
      </pc:sldChg>
      <pc:sldChg chg="addSp delSp modSp add ord">
        <pc:chgData name="Улитин Иван" userId="42d996a27954101f" providerId="Windows Live" clId="Web-{91917AB2-4C25-44D6-B285-D052127C6E07}" dt="2023-11-10T16:24:16.773" v="1297" actId="20577"/>
        <pc:sldMkLst>
          <pc:docMk/>
          <pc:sldMk cId="1016450237" sldId="768"/>
        </pc:sldMkLst>
        <pc:spChg chg="del">
          <ac:chgData name="Улитин Иван" userId="42d996a27954101f" providerId="Windows Live" clId="Web-{91917AB2-4C25-44D6-B285-D052127C6E07}" dt="2023-11-10T16:23:20.660" v="1247"/>
          <ac:spMkLst>
            <pc:docMk/>
            <pc:sldMk cId="1016450237" sldId="768"/>
            <ac:spMk id="4" creationId="{3AA2DC4D-F89A-B6D6-C778-D4ED48FB32BE}"/>
          </ac:spMkLst>
        </pc:spChg>
        <pc:spChg chg="add mod">
          <ac:chgData name="Улитин Иван" userId="42d996a27954101f" providerId="Windows Live" clId="Web-{91917AB2-4C25-44D6-B285-D052127C6E07}" dt="2023-11-10T16:24:16.773" v="1297" actId="20577"/>
          <ac:spMkLst>
            <pc:docMk/>
            <pc:sldMk cId="1016450237" sldId="768"/>
            <ac:spMk id="6" creationId="{29CBCF19-CB80-9B9F-CB2A-7FB06093904C}"/>
          </ac:spMkLst>
        </pc:spChg>
        <pc:picChg chg="add mod">
          <ac:chgData name="Улитин Иван" userId="42d996a27954101f" providerId="Windows Live" clId="Web-{91917AB2-4C25-44D6-B285-D052127C6E07}" dt="2023-11-10T16:23:28.395" v="1252" actId="1076"/>
          <ac:picMkLst>
            <pc:docMk/>
            <pc:sldMk cId="1016450237" sldId="768"/>
            <ac:picMk id="3" creationId="{EAEF376C-406B-3F2B-42FD-97D442D06403}"/>
          </ac:picMkLst>
        </pc:picChg>
      </pc:sldChg>
      <pc:sldChg chg="addSp delSp modSp add">
        <pc:chgData name="Улитин Иван" userId="42d996a27954101f" providerId="Windows Live" clId="Web-{91917AB2-4C25-44D6-B285-D052127C6E07}" dt="2023-11-10T16:36:22.504" v="1576" actId="1076"/>
        <pc:sldMkLst>
          <pc:docMk/>
          <pc:sldMk cId="2728814559" sldId="769"/>
        </pc:sldMkLst>
        <pc:spChg chg="mod">
          <ac:chgData name="Улитин Иван" userId="42d996a27954101f" providerId="Windows Live" clId="Web-{91917AB2-4C25-44D6-B285-D052127C6E07}" dt="2023-11-10T16:25:03.650" v="1302" actId="20577"/>
          <ac:spMkLst>
            <pc:docMk/>
            <pc:sldMk cId="2728814559" sldId="769"/>
            <ac:spMk id="2" creationId="{019E7640-A2C7-8BE8-41B8-B1A386A42150}"/>
          </ac:spMkLst>
        </pc:spChg>
        <pc:spChg chg="mod">
          <ac:chgData name="Улитин Иван" userId="42d996a27954101f" providerId="Windows Live" clId="Web-{91917AB2-4C25-44D6-B285-D052127C6E07}" dt="2023-11-10T16:36:06.566" v="1572" actId="20577"/>
          <ac:spMkLst>
            <pc:docMk/>
            <pc:sldMk cId="2728814559" sldId="769"/>
            <ac:spMk id="6" creationId="{29CBCF19-CB80-9B9F-CB2A-7FB06093904C}"/>
          </ac:spMkLst>
        </pc:spChg>
        <pc:picChg chg="del">
          <ac:chgData name="Улитин Иван" userId="42d996a27954101f" providerId="Windows Live" clId="Web-{91917AB2-4C25-44D6-B285-D052127C6E07}" dt="2023-11-10T16:24:45.102" v="1299"/>
          <ac:picMkLst>
            <pc:docMk/>
            <pc:sldMk cId="2728814559" sldId="769"/>
            <ac:picMk id="3" creationId="{EAEF376C-406B-3F2B-42FD-97D442D06403}"/>
          </ac:picMkLst>
        </pc:picChg>
        <pc:picChg chg="add mod">
          <ac:chgData name="Улитин Иван" userId="42d996a27954101f" providerId="Windows Live" clId="Web-{91917AB2-4C25-44D6-B285-D052127C6E07}" dt="2023-11-10T16:35:59.424" v="1565" actId="1076"/>
          <ac:picMkLst>
            <pc:docMk/>
            <pc:sldMk cId="2728814559" sldId="769"/>
            <ac:picMk id="4" creationId="{690C96A9-0150-32DB-C1F2-D08F8C79D586}"/>
          </ac:picMkLst>
        </pc:picChg>
        <pc:picChg chg="add mod">
          <ac:chgData name="Улитин Иван" userId="42d996a27954101f" providerId="Windows Live" clId="Web-{91917AB2-4C25-44D6-B285-D052127C6E07}" dt="2023-11-10T16:36:01.362" v="1566" actId="1076"/>
          <ac:picMkLst>
            <pc:docMk/>
            <pc:sldMk cId="2728814559" sldId="769"/>
            <ac:picMk id="5" creationId="{BB9C3D65-4505-A222-CF80-0A0BD9EBD3A2}"/>
          </ac:picMkLst>
        </pc:picChg>
        <pc:picChg chg="add mod">
          <ac:chgData name="Улитин Иван" userId="42d996a27954101f" providerId="Windows Live" clId="Web-{91917AB2-4C25-44D6-B285-D052127C6E07}" dt="2023-11-10T16:36:22.504" v="1576" actId="1076"/>
          <ac:picMkLst>
            <pc:docMk/>
            <pc:sldMk cId="2728814559" sldId="769"/>
            <ac:picMk id="7" creationId="{3BF2D396-C3B6-9246-B2D5-6CA4D7F3ED7E}"/>
          </ac:picMkLst>
        </pc:picChg>
      </pc:sldChg>
      <pc:sldChg chg="addSp delSp modSp add">
        <pc:chgData name="Улитин Иван" userId="42d996a27954101f" providerId="Windows Live" clId="Web-{91917AB2-4C25-44D6-B285-D052127C6E07}" dt="2023-11-10T16:58:14.599" v="2044" actId="20577"/>
        <pc:sldMkLst>
          <pc:docMk/>
          <pc:sldMk cId="3310366694" sldId="770"/>
        </pc:sldMkLst>
        <pc:spChg chg="mod">
          <ac:chgData name="Улитин Иван" userId="42d996a27954101f" providerId="Windows Live" clId="Web-{91917AB2-4C25-44D6-B285-D052127C6E07}" dt="2023-11-10T16:36:50.428" v="1587" actId="20577"/>
          <ac:spMkLst>
            <pc:docMk/>
            <pc:sldMk cId="3310366694" sldId="770"/>
            <ac:spMk id="2" creationId="{019E7640-A2C7-8BE8-41B8-B1A386A42150}"/>
          </ac:spMkLst>
        </pc:spChg>
        <pc:spChg chg="mod">
          <ac:chgData name="Улитин Иван" userId="42d996a27954101f" providerId="Windows Live" clId="Web-{91917AB2-4C25-44D6-B285-D052127C6E07}" dt="2023-11-10T16:58:14.599" v="2044" actId="20577"/>
          <ac:spMkLst>
            <pc:docMk/>
            <pc:sldMk cId="3310366694" sldId="770"/>
            <ac:spMk id="6" creationId="{29CBCF19-CB80-9B9F-CB2A-7FB06093904C}"/>
          </ac:spMkLst>
        </pc:spChg>
        <pc:picChg chg="del">
          <ac:chgData name="Улитин Иван" userId="42d996a27954101f" providerId="Windows Live" clId="Web-{91917AB2-4C25-44D6-B285-D052127C6E07}" dt="2023-11-10T16:36:35.286" v="1578"/>
          <ac:picMkLst>
            <pc:docMk/>
            <pc:sldMk cId="3310366694" sldId="770"/>
            <ac:picMk id="3" creationId="{EAEF376C-406B-3F2B-42FD-97D442D06403}"/>
          </ac:picMkLst>
        </pc:picChg>
        <pc:picChg chg="add mod">
          <ac:chgData name="Улитин Иван" userId="42d996a27954101f" providerId="Windows Live" clId="Web-{91917AB2-4C25-44D6-B285-D052127C6E07}" dt="2023-11-10T16:56:48.406" v="1952" actId="1076"/>
          <ac:picMkLst>
            <pc:docMk/>
            <pc:sldMk cId="3310366694" sldId="770"/>
            <ac:picMk id="4" creationId="{175C5326-D210-A38F-CF83-3CD81E7AF637}"/>
          </ac:picMkLst>
        </pc:picChg>
      </pc:sldChg>
    </pc:docChg>
  </pc:docChgLst>
  <pc:docChgLst>
    <pc:chgData name="Марина Барулина" userId="3f69187e786b41da" providerId="LiveId" clId="{42456E38-3148-4C45-A297-EA138B518DE5}"/>
    <pc:docChg chg="delSld modSld">
      <pc:chgData name="Марина Барулина" userId="3f69187e786b41da" providerId="LiveId" clId="{42456E38-3148-4C45-A297-EA138B518DE5}" dt="2023-11-03T13:01:19.041" v="20" actId="47"/>
      <pc:docMkLst>
        <pc:docMk/>
      </pc:docMkLst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753048616" sldId="392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2898728518" sldId="454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1836353979" sldId="455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1326373134" sldId="456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2356447050" sldId="457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2182798211" sldId="458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2928134645" sldId="459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169988021" sldId="460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2381146476" sldId="461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453543557" sldId="462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3651267951" sldId="463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4278527184" sldId="464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2105290191" sldId="465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3394431525" sldId="466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3357391077" sldId="467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1884800620" sldId="468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664809708" sldId="469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685279629" sldId="470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4063710674" sldId="471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3726401455" sldId="472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859131922" sldId="473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3528466809" sldId="474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1665935076" sldId="475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415223038" sldId="476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2691114145" sldId="477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1538136686" sldId="478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2915592980" sldId="479"/>
        </pc:sldMkLst>
      </pc:sldChg>
      <pc:sldChg chg="modSp mod">
        <pc:chgData name="Марина Барулина" userId="3f69187e786b41da" providerId="LiveId" clId="{42456E38-3148-4C45-A297-EA138B518DE5}" dt="2023-11-03T13:00:54.092" v="19" actId="1076"/>
        <pc:sldMkLst>
          <pc:docMk/>
          <pc:sldMk cId="1493035533" sldId="556"/>
        </pc:sldMkLst>
        <pc:spChg chg="mod">
          <ac:chgData name="Марина Барулина" userId="3f69187e786b41da" providerId="LiveId" clId="{42456E38-3148-4C45-A297-EA138B518DE5}" dt="2023-11-03T13:00:54.092" v="19" actId="1076"/>
          <ac:spMkLst>
            <pc:docMk/>
            <pc:sldMk cId="1493035533" sldId="556"/>
            <ac:spMk id="3" creationId="{BEC145C0-D1DA-4250-FA0F-9D493598D6AA}"/>
          </ac:spMkLst>
        </pc:spChg>
        <pc:picChg chg="mod">
          <ac:chgData name="Марина Барулина" userId="3f69187e786b41da" providerId="LiveId" clId="{42456E38-3148-4C45-A297-EA138B518DE5}" dt="2023-11-03T13:00:47.247" v="18" actId="1076"/>
          <ac:picMkLst>
            <pc:docMk/>
            <pc:sldMk cId="1493035533" sldId="556"/>
            <ac:picMk id="6" creationId="{ACA048C0-2EA6-6FB0-BB48-6F99D16F468A}"/>
          </ac:picMkLst>
        </pc:picChg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3025712137" sldId="558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693192297" sldId="559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3236724366" sldId="560"/>
        </pc:sldMkLst>
      </pc:sldChg>
      <pc:sldChg chg="modSp mod">
        <pc:chgData name="Марина Барулина" userId="3f69187e786b41da" providerId="LiveId" clId="{42456E38-3148-4C45-A297-EA138B518DE5}" dt="2023-11-03T12:59:02.005" v="1" actId="1076"/>
        <pc:sldMkLst>
          <pc:docMk/>
          <pc:sldMk cId="2263789419" sldId="565"/>
        </pc:sldMkLst>
        <pc:spChg chg="mod">
          <ac:chgData name="Марина Барулина" userId="3f69187e786b41da" providerId="LiveId" clId="{42456E38-3148-4C45-A297-EA138B518DE5}" dt="2023-11-03T12:59:02.005" v="1" actId="1076"/>
          <ac:spMkLst>
            <pc:docMk/>
            <pc:sldMk cId="2263789419" sldId="565"/>
            <ac:spMk id="3" creationId="{BEC145C0-D1DA-4250-FA0F-9D493598D6AA}"/>
          </ac:spMkLst>
        </pc:spChg>
      </pc:sldChg>
      <pc:sldChg chg="modSp mod">
        <pc:chgData name="Марина Барулина" userId="3f69187e786b41da" providerId="LiveId" clId="{42456E38-3148-4C45-A297-EA138B518DE5}" dt="2023-11-03T12:59:14.748" v="3" actId="14100"/>
        <pc:sldMkLst>
          <pc:docMk/>
          <pc:sldMk cId="46868331" sldId="567"/>
        </pc:sldMkLst>
        <pc:spChg chg="mod">
          <ac:chgData name="Марина Барулина" userId="3f69187e786b41da" providerId="LiveId" clId="{42456E38-3148-4C45-A297-EA138B518DE5}" dt="2023-11-03T12:59:14.748" v="3" actId="14100"/>
          <ac:spMkLst>
            <pc:docMk/>
            <pc:sldMk cId="46868331" sldId="567"/>
            <ac:spMk id="2" creationId="{75924128-A22C-0BBB-1C21-50A76E482EC7}"/>
          </ac:spMkLst>
        </pc:spChg>
        <pc:spChg chg="mod">
          <ac:chgData name="Марина Барулина" userId="3f69187e786b41da" providerId="LiveId" clId="{42456E38-3148-4C45-A297-EA138B518DE5}" dt="2023-11-03T12:59:10.180" v="2" actId="1076"/>
          <ac:spMkLst>
            <pc:docMk/>
            <pc:sldMk cId="46868331" sldId="567"/>
            <ac:spMk id="3" creationId="{BEC145C0-D1DA-4250-FA0F-9D493598D6AA}"/>
          </ac:spMkLst>
        </pc:spChg>
      </pc:sldChg>
      <pc:sldChg chg="modSp mod">
        <pc:chgData name="Марина Барулина" userId="3f69187e786b41da" providerId="LiveId" clId="{42456E38-3148-4C45-A297-EA138B518DE5}" dt="2023-11-03T12:59:20.115" v="4" actId="1076"/>
        <pc:sldMkLst>
          <pc:docMk/>
          <pc:sldMk cId="1297947036" sldId="568"/>
        </pc:sldMkLst>
        <pc:spChg chg="mod">
          <ac:chgData name="Марина Барулина" userId="3f69187e786b41da" providerId="LiveId" clId="{42456E38-3148-4C45-A297-EA138B518DE5}" dt="2023-11-03T12:59:20.115" v="4" actId="1076"/>
          <ac:spMkLst>
            <pc:docMk/>
            <pc:sldMk cId="1297947036" sldId="568"/>
            <ac:spMk id="3" creationId="{BEC145C0-D1DA-4250-FA0F-9D493598D6AA}"/>
          </ac:spMkLst>
        </pc:spChg>
      </pc:sldChg>
      <pc:sldChg chg="modSp mod">
        <pc:chgData name="Марина Барулина" userId="3f69187e786b41da" providerId="LiveId" clId="{42456E38-3148-4C45-A297-EA138B518DE5}" dt="2023-11-03T12:59:40.408" v="6" actId="1076"/>
        <pc:sldMkLst>
          <pc:docMk/>
          <pc:sldMk cId="2382080144" sldId="587"/>
        </pc:sldMkLst>
        <pc:spChg chg="mod">
          <ac:chgData name="Марина Барулина" userId="3f69187e786b41da" providerId="LiveId" clId="{42456E38-3148-4C45-A297-EA138B518DE5}" dt="2023-11-03T12:59:40.408" v="6" actId="1076"/>
          <ac:spMkLst>
            <pc:docMk/>
            <pc:sldMk cId="2382080144" sldId="587"/>
            <ac:spMk id="3" creationId="{EEA40B71-EBA3-1DE1-D6A8-A2035E680620}"/>
          </ac:spMkLst>
        </pc:spChg>
        <pc:picChg chg="mod">
          <ac:chgData name="Марина Барулина" userId="3f69187e786b41da" providerId="LiveId" clId="{42456E38-3148-4C45-A297-EA138B518DE5}" dt="2023-11-03T12:59:38.149" v="5" actId="1076"/>
          <ac:picMkLst>
            <pc:docMk/>
            <pc:sldMk cId="2382080144" sldId="587"/>
            <ac:picMk id="6" creationId="{F89E8719-393C-4B6B-8BC5-50B168E3D205}"/>
          </ac:picMkLst>
        </pc:picChg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2832500196" sldId="588"/>
        </pc:sldMkLst>
      </pc:sldChg>
      <pc:sldChg chg="modSp mod">
        <pc:chgData name="Марина Барулина" userId="3f69187e786b41da" providerId="LiveId" clId="{42456E38-3148-4C45-A297-EA138B518DE5}" dt="2023-11-03T13:00:41.502" v="17" actId="1076"/>
        <pc:sldMkLst>
          <pc:docMk/>
          <pc:sldMk cId="3661552385" sldId="589"/>
        </pc:sldMkLst>
        <pc:spChg chg="mod">
          <ac:chgData name="Марина Барулина" userId="3f69187e786b41da" providerId="LiveId" clId="{42456E38-3148-4C45-A297-EA138B518DE5}" dt="2023-11-03T13:00:41.502" v="17" actId="1076"/>
          <ac:spMkLst>
            <pc:docMk/>
            <pc:sldMk cId="3661552385" sldId="589"/>
            <ac:spMk id="3" creationId="{8F631393-FDAA-7630-6E30-F76581B9BDC9}"/>
          </ac:spMkLst>
        </pc:spChg>
        <pc:picChg chg="mod">
          <ac:chgData name="Марина Барулина" userId="3f69187e786b41da" providerId="LiveId" clId="{42456E38-3148-4C45-A297-EA138B518DE5}" dt="2023-11-03T13:00:38.712" v="16" actId="1076"/>
          <ac:picMkLst>
            <pc:docMk/>
            <pc:sldMk cId="3661552385" sldId="589"/>
            <ac:picMk id="6" creationId="{69B0747D-EDCE-C18F-3799-F3D666828969}"/>
          </ac:picMkLst>
        </pc:picChg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4073312167" sldId="591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522529495" sldId="592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2273457800" sldId="593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4043478885" sldId="610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1805123367" sldId="611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3142183600" sldId="612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563888689" sldId="613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3242435365" sldId="614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4013603421" sldId="615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325426341" sldId="616"/>
        </pc:sldMkLst>
      </pc:sldChg>
      <pc:sldChg chg="modSp mod">
        <pc:chgData name="Марина Барулина" userId="3f69187e786b41da" providerId="LiveId" clId="{42456E38-3148-4C45-A297-EA138B518DE5}" dt="2023-11-03T12:59:47.533" v="8" actId="1076"/>
        <pc:sldMkLst>
          <pc:docMk/>
          <pc:sldMk cId="2712109298" sldId="619"/>
        </pc:sldMkLst>
        <pc:spChg chg="mod">
          <ac:chgData name="Марина Барулина" userId="3f69187e786b41da" providerId="LiveId" clId="{42456E38-3148-4C45-A297-EA138B518DE5}" dt="2023-11-03T12:59:47.533" v="8" actId="1076"/>
          <ac:spMkLst>
            <pc:docMk/>
            <pc:sldMk cId="2712109298" sldId="619"/>
            <ac:spMk id="6" creationId="{00607DED-7E37-F4E4-2902-E1CCE04F385F}"/>
          </ac:spMkLst>
        </pc:spChg>
        <pc:picChg chg="mod">
          <ac:chgData name="Марина Барулина" userId="3f69187e786b41da" providerId="LiveId" clId="{42456E38-3148-4C45-A297-EA138B518DE5}" dt="2023-11-03T12:59:45.440" v="7" actId="1076"/>
          <ac:picMkLst>
            <pc:docMk/>
            <pc:sldMk cId="2712109298" sldId="619"/>
            <ac:picMk id="8" creationId="{BE975436-8B9C-A74D-8F83-7099CF075AD1}"/>
          </ac:picMkLst>
        </pc:picChg>
      </pc:sldChg>
      <pc:sldChg chg="modSp mod">
        <pc:chgData name="Марина Барулина" userId="3f69187e786b41da" providerId="LiveId" clId="{42456E38-3148-4C45-A297-EA138B518DE5}" dt="2023-11-03T13:00:19.356" v="10" actId="14100"/>
        <pc:sldMkLst>
          <pc:docMk/>
          <pc:sldMk cId="2604604706" sldId="621"/>
        </pc:sldMkLst>
        <pc:spChg chg="mod">
          <ac:chgData name="Марина Барулина" userId="3f69187e786b41da" providerId="LiveId" clId="{42456E38-3148-4C45-A297-EA138B518DE5}" dt="2023-11-03T13:00:03.432" v="9" actId="1076"/>
          <ac:spMkLst>
            <pc:docMk/>
            <pc:sldMk cId="2604604706" sldId="621"/>
            <ac:spMk id="6" creationId="{C520B16F-FB0E-5B12-F446-BF01F01ACC77}"/>
          </ac:spMkLst>
        </pc:spChg>
        <pc:picChg chg="mod">
          <ac:chgData name="Марина Барулина" userId="3f69187e786b41da" providerId="LiveId" clId="{42456E38-3148-4C45-A297-EA138B518DE5}" dt="2023-11-03T13:00:19.356" v="10" actId="14100"/>
          <ac:picMkLst>
            <pc:docMk/>
            <pc:sldMk cId="2604604706" sldId="621"/>
            <ac:picMk id="7" creationId="{2BABDA45-B411-15E8-E60C-569EBBAA794A}"/>
          </ac:picMkLst>
        </pc:picChg>
      </pc:sldChg>
      <pc:sldChg chg="modSp mod">
        <pc:chgData name="Марина Барулина" userId="3f69187e786b41da" providerId="LiveId" clId="{42456E38-3148-4C45-A297-EA138B518DE5}" dt="2023-11-03T13:00:33.448" v="15" actId="14100"/>
        <pc:sldMkLst>
          <pc:docMk/>
          <pc:sldMk cId="394080274" sldId="622"/>
        </pc:sldMkLst>
        <pc:spChg chg="mod">
          <ac:chgData name="Марина Барулина" userId="3f69187e786b41da" providerId="LiveId" clId="{42456E38-3148-4C45-A297-EA138B518DE5}" dt="2023-11-03T13:00:30.193" v="14" actId="1076"/>
          <ac:spMkLst>
            <pc:docMk/>
            <pc:sldMk cId="394080274" sldId="622"/>
            <ac:spMk id="6" creationId="{458CEF00-0013-66B9-6C45-AEC86111A555}"/>
          </ac:spMkLst>
        </pc:spChg>
        <pc:picChg chg="mod">
          <ac:chgData name="Марина Барулина" userId="3f69187e786b41da" providerId="LiveId" clId="{42456E38-3148-4C45-A297-EA138B518DE5}" dt="2023-11-03T13:00:33.448" v="15" actId="14100"/>
          <ac:picMkLst>
            <pc:docMk/>
            <pc:sldMk cId="394080274" sldId="622"/>
            <ac:picMk id="7" creationId="{D4C73588-06FE-8132-43F5-5E5986FDD1D0}"/>
          </ac:picMkLst>
        </pc:picChg>
      </pc:sldChg>
      <pc:sldChg chg="del">
        <pc:chgData name="Марина Барулина" userId="3f69187e786b41da" providerId="LiveId" clId="{42456E38-3148-4C45-A297-EA138B518DE5}" dt="2023-11-03T13:01:19.041" v="20" actId="47"/>
        <pc:sldMkLst>
          <pc:docMk/>
          <pc:sldMk cId="610838855" sldId="754"/>
        </pc:sldMkLst>
      </pc:sldChg>
      <pc:sldChg chg="del">
        <pc:chgData name="Марина Барулина" userId="3f69187e786b41da" providerId="LiveId" clId="{42456E38-3148-4C45-A297-EA138B518DE5}" dt="2023-11-03T13:01:19.041" v="20" actId="47"/>
        <pc:sldMkLst>
          <pc:docMk/>
          <pc:sldMk cId="3614794942" sldId="755"/>
        </pc:sldMkLst>
      </pc:sldChg>
      <pc:sldMasterChg chg="delSldLayout">
        <pc:chgData name="Марина Барулина" userId="3f69187e786b41da" providerId="LiveId" clId="{42456E38-3148-4C45-A297-EA138B518DE5}" dt="2023-11-03T12:58:08.849" v="0" actId="47"/>
        <pc:sldMasterMkLst>
          <pc:docMk/>
          <pc:sldMasterMk cId="82855549" sldId="2147483672"/>
        </pc:sldMasterMkLst>
        <pc:sldLayoutChg chg="del">
          <pc:chgData name="Марина Барулина" userId="3f69187e786b41da" providerId="LiveId" clId="{42456E38-3148-4C45-A297-EA138B518DE5}" dt="2023-11-03T12:58:08.849" v="0" actId="47"/>
          <pc:sldLayoutMkLst>
            <pc:docMk/>
            <pc:sldMasterMk cId="82855549" sldId="2147483672"/>
            <pc:sldLayoutMk cId="3804597075" sldId="2147483684"/>
          </pc:sldLayoutMkLst>
        </pc:sldLayoutChg>
      </pc:sldMasterChg>
    </pc:docChg>
  </pc:docChgLst>
  <pc:docChgLst>
    <pc:chgData name="Марина Барулина" userId="3f69187e786b41da" providerId="LiveId" clId="{70010426-5CE3-4171-A95C-3007E842B10B}"/>
    <pc:docChg chg="undo redo custSel addSld delSld modSld sldOrd">
      <pc:chgData name="Марина Барулина" userId="3f69187e786b41da" providerId="LiveId" clId="{70010426-5CE3-4171-A95C-3007E842B10B}" dt="2023-12-08T08:15:34.274" v="1260"/>
      <pc:docMkLst>
        <pc:docMk/>
      </pc:docMkLst>
      <pc:sldChg chg="modSp mod">
        <pc:chgData name="Марина Барулина" userId="3f69187e786b41da" providerId="LiveId" clId="{70010426-5CE3-4171-A95C-3007E842B10B}" dt="2023-12-07T18:34:37.289" v="49" actId="20577"/>
        <pc:sldMkLst>
          <pc:docMk/>
          <pc:sldMk cId="1487700712" sldId="256"/>
        </pc:sldMkLst>
        <pc:spChg chg="mod">
          <ac:chgData name="Марина Барулина" userId="3f69187e786b41da" providerId="LiveId" clId="{70010426-5CE3-4171-A95C-3007E842B10B}" dt="2023-12-07T18:34:37.289" v="49" actId="20577"/>
          <ac:spMkLst>
            <pc:docMk/>
            <pc:sldMk cId="1487700712" sldId="256"/>
            <ac:spMk id="3" creationId="{48B6CF59-4E5B-494D-A2F7-97ADD01E6497}"/>
          </ac:spMkLst>
        </pc:spChg>
      </pc:sldChg>
      <pc:sldChg chg="addSp delSp modSp add del mod modClrScheme chgLayout">
        <pc:chgData name="Марина Барулина" userId="3f69187e786b41da" providerId="LiveId" clId="{70010426-5CE3-4171-A95C-3007E842B10B}" dt="2023-12-08T06:34:05.279" v="1075" actId="26606"/>
        <pc:sldMkLst>
          <pc:docMk/>
          <pc:sldMk cId="4173907008" sldId="386"/>
        </pc:sldMkLst>
        <pc:spChg chg="mod">
          <ac:chgData name="Марина Барулина" userId="3f69187e786b41da" providerId="LiveId" clId="{70010426-5CE3-4171-A95C-3007E842B10B}" dt="2023-12-08T06:34:05.279" v="1075" actId="26606"/>
          <ac:spMkLst>
            <pc:docMk/>
            <pc:sldMk cId="4173907008" sldId="386"/>
            <ac:spMk id="2" creationId="{88AC3EE1-0478-B01F-CEDC-CB86F70BB6AB}"/>
          </ac:spMkLst>
        </pc:spChg>
        <pc:spChg chg="mod">
          <ac:chgData name="Марина Барулина" userId="3f69187e786b41da" providerId="LiveId" clId="{70010426-5CE3-4171-A95C-3007E842B10B}" dt="2023-12-08T06:34:05.279" v="1075" actId="26606"/>
          <ac:spMkLst>
            <pc:docMk/>
            <pc:sldMk cId="4173907008" sldId="386"/>
            <ac:spMk id="3" creationId="{A2B1866F-F3DF-7D74-FECD-B1B32DD18451}"/>
          </ac:spMkLst>
        </pc:spChg>
        <pc:spChg chg="mod ord">
          <ac:chgData name="Марина Барулина" userId="3f69187e786b41da" providerId="LiveId" clId="{70010426-5CE3-4171-A95C-3007E842B10B}" dt="2023-12-08T06:34:05.279" v="1075" actId="26606"/>
          <ac:spMkLst>
            <pc:docMk/>
            <pc:sldMk cId="4173907008" sldId="386"/>
            <ac:spMk id="4" creationId="{C9CE8333-8675-FB8A-8D9B-847A9A443F7F}"/>
          </ac:spMkLst>
        </pc:spChg>
        <pc:picChg chg="add del">
          <ac:chgData name="Марина Барулина" userId="3f69187e786b41da" providerId="LiveId" clId="{70010426-5CE3-4171-A95C-3007E842B10B}" dt="2023-12-08T06:34:05.279" v="1075" actId="26606"/>
          <ac:picMkLst>
            <pc:docMk/>
            <pc:sldMk cId="4173907008" sldId="386"/>
            <ac:picMk id="6" creationId="{620E1142-5E8F-6570-BF7A-687B9F7920C3}"/>
          </ac:picMkLst>
        </pc:picChg>
      </pc:sldChg>
      <pc:sldChg chg="delSp mod">
        <pc:chgData name="Марина Барулина" userId="3f69187e786b41da" providerId="LiveId" clId="{70010426-5CE3-4171-A95C-3007E842B10B}" dt="2023-12-08T06:40:40.819" v="1090" actId="478"/>
        <pc:sldMkLst>
          <pc:docMk/>
          <pc:sldMk cId="0" sldId="431"/>
        </pc:sldMkLst>
        <pc:spChg chg="del">
          <ac:chgData name="Марина Барулина" userId="3f69187e786b41da" providerId="LiveId" clId="{70010426-5CE3-4171-A95C-3007E842B10B}" dt="2023-12-08T06:40:40.819" v="1090" actId="478"/>
          <ac:spMkLst>
            <pc:docMk/>
            <pc:sldMk cId="0" sldId="431"/>
            <ac:spMk id="52226" creationId="{BFDB9725-9430-9A65-159A-6BD18AB1B4A6}"/>
          </ac:spMkLst>
        </pc:spChg>
      </pc:sldChg>
      <pc:sldChg chg="delSp mod">
        <pc:chgData name="Марина Барулина" userId="3f69187e786b41da" providerId="LiveId" clId="{70010426-5CE3-4171-A95C-3007E842B10B}" dt="2023-12-08T06:40:52.063" v="1091" actId="478"/>
        <pc:sldMkLst>
          <pc:docMk/>
          <pc:sldMk cId="0" sldId="432"/>
        </pc:sldMkLst>
        <pc:spChg chg="del">
          <ac:chgData name="Марина Барулина" userId="3f69187e786b41da" providerId="LiveId" clId="{70010426-5CE3-4171-A95C-3007E842B10B}" dt="2023-12-08T06:40:52.063" v="1091" actId="478"/>
          <ac:spMkLst>
            <pc:docMk/>
            <pc:sldMk cId="0" sldId="432"/>
            <ac:spMk id="53250" creationId="{1D14470D-7993-6A1D-A04F-8CA357584069}"/>
          </ac:spMkLst>
        </pc:spChg>
      </pc:sldChg>
      <pc:sldChg chg="add del">
        <pc:chgData name="Марина Барулина" userId="3f69187e786b41da" providerId="LiveId" clId="{70010426-5CE3-4171-A95C-3007E842B10B}" dt="2023-12-08T06:34:19.485" v="1076" actId="47"/>
        <pc:sldMkLst>
          <pc:docMk/>
          <pc:sldMk cId="1099735943" sldId="448"/>
        </pc:sldMkLst>
      </pc:sldChg>
      <pc:sldChg chg="add del">
        <pc:chgData name="Марина Барулина" userId="3f69187e786b41da" providerId="LiveId" clId="{70010426-5CE3-4171-A95C-3007E842B10B}" dt="2023-12-08T06:34:24.485" v="1077" actId="47"/>
        <pc:sldMkLst>
          <pc:docMk/>
          <pc:sldMk cId="3684893440" sldId="449"/>
        </pc:sldMkLst>
      </pc:sldChg>
      <pc:sldChg chg="add del">
        <pc:chgData name="Марина Барулина" userId="3f69187e786b41da" providerId="LiveId" clId="{70010426-5CE3-4171-A95C-3007E842B10B}" dt="2023-12-08T06:34:33.529" v="1078" actId="47"/>
        <pc:sldMkLst>
          <pc:docMk/>
          <pc:sldMk cId="3181231567" sldId="450"/>
        </pc:sldMkLst>
      </pc:sldChg>
      <pc:sldChg chg="addSp delSp modSp add del mod ord modClrScheme chgLayout">
        <pc:chgData name="Марина Барулина" userId="3f69187e786b41da" providerId="LiveId" clId="{70010426-5CE3-4171-A95C-3007E842B10B}" dt="2023-12-08T06:34:51.628" v="1083" actId="478"/>
        <pc:sldMkLst>
          <pc:docMk/>
          <pc:sldMk cId="1009702508" sldId="451"/>
        </pc:sldMkLst>
        <pc:spChg chg="mod ord">
          <ac:chgData name="Марина Барулина" userId="3f69187e786b41da" providerId="LiveId" clId="{70010426-5CE3-4171-A95C-3007E842B10B}" dt="2023-12-08T06:34:41.707" v="1081" actId="26606"/>
          <ac:spMkLst>
            <pc:docMk/>
            <pc:sldMk cId="1009702508" sldId="451"/>
            <ac:spMk id="3" creationId="{F092E71F-287D-C967-B6A9-24836AE5F252}"/>
          </ac:spMkLst>
        </pc:spChg>
        <pc:spChg chg="mod">
          <ac:chgData name="Марина Барулина" userId="3f69187e786b41da" providerId="LiveId" clId="{70010426-5CE3-4171-A95C-3007E842B10B}" dt="2023-12-08T06:34:41.707" v="1081" actId="26606"/>
          <ac:spMkLst>
            <pc:docMk/>
            <pc:sldMk cId="1009702508" sldId="451"/>
            <ac:spMk id="4" creationId="{4D78C3FB-638C-F566-9C30-2B3C15EF49DB}"/>
          </ac:spMkLst>
        </pc:spChg>
        <pc:spChg chg="add del mod">
          <ac:chgData name="Марина Барулина" userId="3f69187e786b41da" providerId="LiveId" clId="{70010426-5CE3-4171-A95C-3007E842B10B}" dt="2023-12-08T06:34:51.628" v="1083" actId="478"/>
          <ac:spMkLst>
            <pc:docMk/>
            <pc:sldMk cId="1009702508" sldId="451"/>
            <ac:spMk id="10" creationId="{7D223C99-8EEC-FE8E-D8FE-EB2F0CFC6E73}"/>
          </ac:spMkLst>
        </pc:spChg>
        <pc:picChg chg="add mod">
          <ac:chgData name="Марина Барулина" userId="3f69187e786b41da" providerId="LiveId" clId="{70010426-5CE3-4171-A95C-3007E842B10B}" dt="2023-12-08T06:34:44.093" v="1082" actId="27614"/>
          <ac:picMkLst>
            <pc:docMk/>
            <pc:sldMk cId="1009702508" sldId="451"/>
            <ac:picMk id="6" creationId="{E5C3E4A7-51E5-1802-193C-C7FD3747F1EB}"/>
          </ac:picMkLst>
        </pc:picChg>
      </pc:sldChg>
      <pc:sldChg chg="add del">
        <pc:chgData name="Марина Барулина" userId="3f69187e786b41da" providerId="LiveId" clId="{70010426-5CE3-4171-A95C-3007E842B10B}" dt="2023-12-08T06:35:28.677" v="1084" actId="47"/>
        <pc:sldMkLst>
          <pc:docMk/>
          <pc:sldMk cId="3749589804" sldId="452"/>
        </pc:sldMkLst>
      </pc:sldChg>
      <pc:sldChg chg="modSp add del mod">
        <pc:chgData name="Марина Барулина" userId="3f69187e786b41da" providerId="LiveId" clId="{70010426-5CE3-4171-A95C-3007E842B10B}" dt="2023-12-08T06:37:35.421" v="1088" actId="47"/>
        <pc:sldMkLst>
          <pc:docMk/>
          <pc:sldMk cId="1847763233" sldId="453"/>
        </pc:sldMkLst>
        <pc:spChg chg="mod">
          <ac:chgData name="Марина Барулина" userId="3f69187e786b41da" providerId="LiveId" clId="{70010426-5CE3-4171-A95C-3007E842B10B}" dt="2023-12-08T06:33:41.514" v="1073"/>
          <ac:spMkLst>
            <pc:docMk/>
            <pc:sldMk cId="1847763233" sldId="453"/>
            <ac:spMk id="4" creationId="{FA825824-E674-1491-6F7E-EA6E3E47E067}"/>
          </ac:spMkLst>
        </pc:spChg>
      </pc:sldChg>
      <pc:sldChg chg="add del">
        <pc:chgData name="Марина Барулина" userId="3f69187e786b41da" providerId="LiveId" clId="{70010426-5CE3-4171-A95C-3007E842B10B}" dt="2023-12-08T06:35:28.677" v="1084" actId="47"/>
        <pc:sldMkLst>
          <pc:docMk/>
          <pc:sldMk cId="2638102198" sldId="454"/>
        </pc:sldMkLst>
      </pc:sldChg>
      <pc:sldChg chg="add del">
        <pc:chgData name="Марина Барулина" userId="3f69187e786b41da" providerId="LiveId" clId="{70010426-5CE3-4171-A95C-3007E842B10B}" dt="2023-12-08T06:35:28.677" v="1084" actId="47"/>
        <pc:sldMkLst>
          <pc:docMk/>
          <pc:sldMk cId="2160139669" sldId="455"/>
        </pc:sldMkLst>
      </pc:sldChg>
      <pc:sldChg chg="add del">
        <pc:chgData name="Марина Барулина" userId="3f69187e786b41da" providerId="LiveId" clId="{70010426-5CE3-4171-A95C-3007E842B10B}" dt="2023-12-08T06:33:41.514" v="1073"/>
        <pc:sldMkLst>
          <pc:docMk/>
          <pc:sldMk cId="4102047211" sldId="456"/>
        </pc:sldMkLst>
      </pc:sldChg>
      <pc:sldChg chg="add del">
        <pc:chgData name="Марина Барулина" userId="3f69187e786b41da" providerId="LiveId" clId="{70010426-5CE3-4171-A95C-3007E842B10B}" dt="2023-12-08T06:33:41.514" v="1073"/>
        <pc:sldMkLst>
          <pc:docMk/>
          <pc:sldMk cId="3212004959" sldId="457"/>
        </pc:sldMkLst>
      </pc:sldChg>
      <pc:sldChg chg="modSp add del mod">
        <pc:chgData name="Марина Барулина" userId="3f69187e786b41da" providerId="LiveId" clId="{70010426-5CE3-4171-A95C-3007E842B10B}" dt="2023-12-08T06:33:41.514" v="1073"/>
        <pc:sldMkLst>
          <pc:docMk/>
          <pc:sldMk cId="1175053355" sldId="458"/>
        </pc:sldMkLst>
        <pc:spChg chg="mod">
          <ac:chgData name="Марина Барулина" userId="3f69187e786b41da" providerId="LiveId" clId="{70010426-5CE3-4171-A95C-3007E842B10B}" dt="2023-12-08T06:33:41.514" v="1073"/>
          <ac:spMkLst>
            <pc:docMk/>
            <pc:sldMk cId="1175053355" sldId="458"/>
            <ac:spMk id="4" creationId="{FA825824-E674-1491-6F7E-EA6E3E47E067}"/>
          </ac:spMkLst>
        </pc:spChg>
      </pc:sldChg>
      <pc:sldChg chg="add del">
        <pc:chgData name="Марина Барулина" userId="3f69187e786b41da" providerId="LiveId" clId="{70010426-5CE3-4171-A95C-3007E842B10B}" dt="2023-12-08T06:33:41.514" v="1073"/>
        <pc:sldMkLst>
          <pc:docMk/>
          <pc:sldMk cId="2205996183" sldId="459"/>
        </pc:sldMkLst>
      </pc:sldChg>
      <pc:sldChg chg="add del">
        <pc:chgData name="Марина Барулина" userId="3f69187e786b41da" providerId="LiveId" clId="{70010426-5CE3-4171-A95C-3007E842B10B}" dt="2023-12-08T06:33:41.514" v="1073"/>
        <pc:sldMkLst>
          <pc:docMk/>
          <pc:sldMk cId="3445249247" sldId="460"/>
        </pc:sldMkLst>
      </pc:sldChg>
      <pc:sldChg chg="modSp add del mod">
        <pc:chgData name="Марина Барулина" userId="3f69187e786b41da" providerId="LiveId" clId="{70010426-5CE3-4171-A95C-3007E842B10B}" dt="2023-12-08T06:36:48.385" v="1086" actId="47"/>
        <pc:sldMkLst>
          <pc:docMk/>
          <pc:sldMk cId="1686567736" sldId="461"/>
        </pc:sldMkLst>
        <pc:spChg chg="mod">
          <ac:chgData name="Марина Барулина" userId="3f69187e786b41da" providerId="LiveId" clId="{70010426-5CE3-4171-A95C-3007E842B10B}" dt="2023-12-08T06:33:41.514" v="1073"/>
          <ac:spMkLst>
            <pc:docMk/>
            <pc:sldMk cId="1686567736" sldId="461"/>
            <ac:spMk id="2" creationId="{6CBF10A6-953F-1D18-5543-17715DB49BB5}"/>
          </ac:spMkLst>
        </pc:spChg>
        <pc:spChg chg="mod">
          <ac:chgData name="Марина Барулина" userId="3f69187e786b41da" providerId="LiveId" clId="{70010426-5CE3-4171-A95C-3007E842B10B}" dt="2023-12-08T06:33:41.514" v="1073"/>
          <ac:spMkLst>
            <pc:docMk/>
            <pc:sldMk cId="1686567736" sldId="461"/>
            <ac:spMk id="4" creationId="{FA825824-E674-1491-6F7E-EA6E3E47E067}"/>
          </ac:spMkLst>
        </pc:spChg>
      </pc:sldChg>
      <pc:sldChg chg="modSp add del mod">
        <pc:chgData name="Марина Барулина" userId="3f69187e786b41da" providerId="LiveId" clId="{70010426-5CE3-4171-A95C-3007E842B10B}" dt="2023-12-08T06:37:35.421" v="1088" actId="47"/>
        <pc:sldMkLst>
          <pc:docMk/>
          <pc:sldMk cId="1656971510" sldId="462"/>
        </pc:sldMkLst>
        <pc:spChg chg="mod">
          <ac:chgData name="Марина Барулина" userId="3f69187e786b41da" providerId="LiveId" clId="{70010426-5CE3-4171-A95C-3007E842B10B}" dt="2023-12-08T06:33:41.514" v="1073"/>
          <ac:spMkLst>
            <pc:docMk/>
            <pc:sldMk cId="1656971510" sldId="462"/>
            <ac:spMk id="4" creationId="{FA825824-E674-1491-6F7E-EA6E3E47E067}"/>
          </ac:spMkLst>
        </pc:spChg>
      </pc:sldChg>
      <pc:sldChg chg="add del">
        <pc:chgData name="Марина Барулина" userId="3f69187e786b41da" providerId="LiveId" clId="{70010426-5CE3-4171-A95C-3007E842B10B}" dt="2023-12-08T06:33:41.514" v="1073"/>
        <pc:sldMkLst>
          <pc:docMk/>
          <pc:sldMk cId="2436509996" sldId="463"/>
        </pc:sldMkLst>
      </pc:sldChg>
      <pc:sldChg chg="add del">
        <pc:chgData name="Марина Барулина" userId="3f69187e786b41da" providerId="LiveId" clId="{70010426-5CE3-4171-A95C-3007E842B10B}" dt="2023-12-08T06:33:41.514" v="1073"/>
        <pc:sldMkLst>
          <pc:docMk/>
          <pc:sldMk cId="2200563263" sldId="464"/>
        </pc:sldMkLst>
      </pc:sldChg>
      <pc:sldChg chg="modSp add del mod">
        <pc:chgData name="Марина Барулина" userId="3f69187e786b41da" providerId="LiveId" clId="{70010426-5CE3-4171-A95C-3007E842B10B}" dt="2023-12-08T06:35:54.103" v="1085" actId="1076"/>
        <pc:sldMkLst>
          <pc:docMk/>
          <pc:sldMk cId="2705160518" sldId="465"/>
        </pc:sldMkLst>
        <pc:picChg chg="mod">
          <ac:chgData name="Марина Барулина" userId="3f69187e786b41da" providerId="LiveId" clId="{70010426-5CE3-4171-A95C-3007E842B10B}" dt="2023-12-08T06:35:54.103" v="1085" actId="1076"/>
          <ac:picMkLst>
            <pc:docMk/>
            <pc:sldMk cId="2705160518" sldId="465"/>
            <ac:picMk id="6" creationId="{E5EC1FF3-3E60-E1A6-01D9-9CFC362305BC}"/>
          </ac:picMkLst>
        </pc:picChg>
      </pc:sldChg>
      <pc:sldChg chg="modSp add del mod">
        <pc:chgData name="Марина Барулина" userId="3f69187e786b41da" providerId="LiveId" clId="{70010426-5CE3-4171-A95C-3007E842B10B}" dt="2023-12-08T06:33:41.514" v="1073"/>
        <pc:sldMkLst>
          <pc:docMk/>
          <pc:sldMk cId="1926593977" sldId="466"/>
        </pc:sldMkLst>
        <pc:spChg chg="mod">
          <ac:chgData name="Марина Барулина" userId="3f69187e786b41da" providerId="LiveId" clId="{70010426-5CE3-4171-A95C-3007E842B10B}" dt="2023-12-08T06:33:41.514" v="1073"/>
          <ac:spMkLst>
            <pc:docMk/>
            <pc:sldMk cId="1926593977" sldId="466"/>
            <ac:spMk id="2" creationId="{9B5E5E34-C4BE-AE00-C1C9-204C52099208}"/>
          </ac:spMkLst>
        </pc:spChg>
      </pc:sldChg>
      <pc:sldChg chg="add del">
        <pc:chgData name="Марина Барулина" userId="3f69187e786b41da" providerId="LiveId" clId="{70010426-5CE3-4171-A95C-3007E842B10B}" dt="2023-12-08T06:33:41.514" v="1073"/>
        <pc:sldMkLst>
          <pc:docMk/>
          <pc:sldMk cId="514426595" sldId="467"/>
        </pc:sldMkLst>
      </pc:sldChg>
      <pc:sldChg chg="add del">
        <pc:chgData name="Марина Барулина" userId="3f69187e786b41da" providerId="LiveId" clId="{70010426-5CE3-4171-A95C-3007E842B10B}" dt="2023-12-08T06:33:41.514" v="1073"/>
        <pc:sldMkLst>
          <pc:docMk/>
          <pc:sldMk cId="2704840849" sldId="468"/>
        </pc:sldMkLst>
      </pc:sldChg>
      <pc:sldChg chg="add del">
        <pc:chgData name="Марина Барулина" userId="3f69187e786b41da" providerId="LiveId" clId="{70010426-5CE3-4171-A95C-3007E842B10B}" dt="2023-12-08T06:33:41.514" v="1073"/>
        <pc:sldMkLst>
          <pc:docMk/>
          <pc:sldMk cId="3183318904" sldId="469"/>
        </pc:sldMkLst>
      </pc:sldChg>
      <pc:sldChg chg="add del">
        <pc:chgData name="Марина Барулина" userId="3f69187e786b41da" providerId="LiveId" clId="{70010426-5CE3-4171-A95C-3007E842B10B}" dt="2023-12-08T06:33:41.514" v="1073"/>
        <pc:sldMkLst>
          <pc:docMk/>
          <pc:sldMk cId="2800303494" sldId="470"/>
        </pc:sldMkLst>
      </pc:sldChg>
      <pc:sldChg chg="add del">
        <pc:chgData name="Марина Барулина" userId="3f69187e786b41da" providerId="LiveId" clId="{70010426-5CE3-4171-A95C-3007E842B10B}" dt="2023-12-08T06:33:41.514" v="1073"/>
        <pc:sldMkLst>
          <pc:docMk/>
          <pc:sldMk cId="918598825" sldId="471"/>
        </pc:sldMkLst>
      </pc:sldChg>
      <pc:sldChg chg="add del">
        <pc:chgData name="Марина Барулина" userId="3f69187e786b41da" providerId="LiveId" clId="{70010426-5CE3-4171-A95C-3007E842B10B}" dt="2023-12-08T06:33:41.514" v="1073"/>
        <pc:sldMkLst>
          <pc:docMk/>
          <pc:sldMk cId="217629425" sldId="472"/>
        </pc:sldMkLst>
      </pc:sldChg>
      <pc:sldChg chg="modSp add del mod">
        <pc:chgData name="Марина Барулина" userId="3f69187e786b41da" providerId="LiveId" clId="{70010426-5CE3-4171-A95C-3007E842B10B}" dt="2023-12-08T06:36:48.385" v="1086" actId="47"/>
        <pc:sldMkLst>
          <pc:docMk/>
          <pc:sldMk cId="1521684485" sldId="473"/>
        </pc:sldMkLst>
        <pc:spChg chg="mod">
          <ac:chgData name="Марина Барулина" userId="3f69187e786b41da" providerId="LiveId" clId="{70010426-5CE3-4171-A95C-3007E842B10B}" dt="2023-12-08T06:33:41.514" v="1073"/>
          <ac:spMkLst>
            <pc:docMk/>
            <pc:sldMk cId="1521684485" sldId="473"/>
            <ac:spMk id="2" creationId="{6CBF10A6-953F-1D18-5543-17715DB49BB5}"/>
          </ac:spMkLst>
        </pc:spChg>
        <pc:spChg chg="mod">
          <ac:chgData name="Марина Барулина" userId="3f69187e786b41da" providerId="LiveId" clId="{70010426-5CE3-4171-A95C-3007E842B10B}" dt="2023-12-08T06:33:41.514" v="1073"/>
          <ac:spMkLst>
            <pc:docMk/>
            <pc:sldMk cId="1521684485" sldId="473"/>
            <ac:spMk id="4" creationId="{FA825824-E674-1491-6F7E-EA6E3E47E067}"/>
          </ac:spMkLst>
        </pc:spChg>
      </pc:sldChg>
      <pc:sldChg chg="add del">
        <pc:chgData name="Марина Барулина" userId="3f69187e786b41da" providerId="LiveId" clId="{70010426-5CE3-4171-A95C-3007E842B10B}" dt="2023-12-08T06:37:35.421" v="1088" actId="47"/>
        <pc:sldMkLst>
          <pc:docMk/>
          <pc:sldMk cId="3077354240" sldId="474"/>
        </pc:sldMkLst>
      </pc:sldChg>
      <pc:sldChg chg="modSp add del mod">
        <pc:chgData name="Марина Барулина" userId="3f69187e786b41da" providerId="LiveId" clId="{70010426-5CE3-4171-A95C-3007E842B10B}" dt="2023-12-08T06:37:35.421" v="1088" actId="47"/>
        <pc:sldMkLst>
          <pc:docMk/>
          <pc:sldMk cId="684708549" sldId="476"/>
        </pc:sldMkLst>
        <pc:spChg chg="mod">
          <ac:chgData name="Марина Барулина" userId="3f69187e786b41da" providerId="LiveId" clId="{70010426-5CE3-4171-A95C-3007E842B10B}" dt="2023-12-08T06:33:41.514" v="1073"/>
          <ac:spMkLst>
            <pc:docMk/>
            <pc:sldMk cId="684708549" sldId="476"/>
            <ac:spMk id="2" creationId="{BFE5BC09-647F-C25D-664E-C5FB460E1FD1}"/>
          </ac:spMkLst>
        </pc:spChg>
      </pc:sldChg>
      <pc:sldChg chg="add del">
        <pc:chgData name="Марина Барулина" userId="3f69187e786b41da" providerId="LiveId" clId="{70010426-5CE3-4171-A95C-3007E842B10B}" dt="2023-12-08T06:37:35.421" v="1088" actId="47"/>
        <pc:sldMkLst>
          <pc:docMk/>
          <pc:sldMk cId="3113011321" sldId="477"/>
        </pc:sldMkLst>
      </pc:sldChg>
      <pc:sldChg chg="add del">
        <pc:chgData name="Марина Барулина" userId="3f69187e786b41da" providerId="LiveId" clId="{70010426-5CE3-4171-A95C-3007E842B10B}" dt="2023-12-08T06:37:35.421" v="1088" actId="47"/>
        <pc:sldMkLst>
          <pc:docMk/>
          <pc:sldMk cId="2616410230" sldId="478"/>
        </pc:sldMkLst>
      </pc:sldChg>
      <pc:sldChg chg="add del">
        <pc:chgData name="Марина Барулина" userId="3f69187e786b41da" providerId="LiveId" clId="{70010426-5CE3-4171-A95C-3007E842B10B}" dt="2023-12-08T06:33:41.514" v="1073"/>
        <pc:sldMkLst>
          <pc:docMk/>
          <pc:sldMk cId="3962593621" sldId="479"/>
        </pc:sldMkLst>
      </pc:sldChg>
      <pc:sldChg chg="modSp add del mod">
        <pc:chgData name="Марина Барулина" userId="3f69187e786b41da" providerId="LiveId" clId="{70010426-5CE3-4171-A95C-3007E842B10B}" dt="2023-12-08T06:33:41.514" v="1073"/>
        <pc:sldMkLst>
          <pc:docMk/>
          <pc:sldMk cId="3868948602" sldId="480"/>
        </pc:sldMkLst>
        <pc:spChg chg="mod">
          <ac:chgData name="Марина Барулина" userId="3f69187e786b41da" providerId="LiveId" clId="{70010426-5CE3-4171-A95C-3007E842B10B}" dt="2023-12-08T06:33:41.514" v="1073"/>
          <ac:spMkLst>
            <pc:docMk/>
            <pc:sldMk cId="3868948602" sldId="480"/>
            <ac:spMk id="2" creationId="{BFE5BC09-647F-C25D-664E-C5FB460E1FD1}"/>
          </ac:spMkLst>
        </pc:spChg>
      </pc:sldChg>
      <pc:sldChg chg="add del">
        <pc:chgData name="Марина Барулина" userId="3f69187e786b41da" providerId="LiveId" clId="{70010426-5CE3-4171-A95C-3007E842B10B}" dt="2023-12-08T06:33:41.514" v="1073"/>
        <pc:sldMkLst>
          <pc:docMk/>
          <pc:sldMk cId="2689089907" sldId="481"/>
        </pc:sldMkLst>
      </pc:sldChg>
      <pc:sldChg chg="add del">
        <pc:chgData name="Марина Барулина" userId="3f69187e786b41da" providerId="LiveId" clId="{70010426-5CE3-4171-A95C-3007E842B10B}" dt="2023-12-08T06:33:41.514" v="1073"/>
        <pc:sldMkLst>
          <pc:docMk/>
          <pc:sldMk cId="1941040057" sldId="482"/>
        </pc:sldMkLst>
      </pc:sldChg>
      <pc:sldChg chg="add del">
        <pc:chgData name="Марина Барулина" userId="3f69187e786b41da" providerId="LiveId" clId="{70010426-5CE3-4171-A95C-3007E842B10B}" dt="2023-12-08T06:33:41.514" v="1073"/>
        <pc:sldMkLst>
          <pc:docMk/>
          <pc:sldMk cId="3286656486" sldId="483"/>
        </pc:sldMkLst>
      </pc:sldChg>
      <pc:sldChg chg="modSp add del mod">
        <pc:chgData name="Марина Барулина" userId="3f69187e786b41da" providerId="LiveId" clId="{70010426-5CE3-4171-A95C-3007E842B10B}" dt="2023-12-08T06:33:41.514" v="1073"/>
        <pc:sldMkLst>
          <pc:docMk/>
          <pc:sldMk cId="526784022" sldId="485"/>
        </pc:sldMkLst>
        <pc:spChg chg="mod">
          <ac:chgData name="Марина Барулина" userId="3f69187e786b41da" providerId="LiveId" clId="{70010426-5CE3-4171-A95C-3007E842B10B}" dt="2023-12-08T06:33:41.514" v="1073"/>
          <ac:spMkLst>
            <pc:docMk/>
            <pc:sldMk cId="526784022" sldId="485"/>
            <ac:spMk id="4" creationId="{DB04E187-F5C8-359B-6A23-F04DF9FB51B5}"/>
          </ac:spMkLst>
        </pc:spChg>
      </pc:sldChg>
      <pc:sldChg chg="add del">
        <pc:chgData name="Марина Барулина" userId="3f69187e786b41da" providerId="LiveId" clId="{70010426-5CE3-4171-A95C-3007E842B10B}" dt="2023-12-08T06:33:41.514" v="1073"/>
        <pc:sldMkLst>
          <pc:docMk/>
          <pc:sldMk cId="1027390321" sldId="486"/>
        </pc:sldMkLst>
      </pc:sldChg>
      <pc:sldChg chg="add del">
        <pc:chgData name="Марина Барулина" userId="3f69187e786b41da" providerId="LiveId" clId="{70010426-5CE3-4171-A95C-3007E842B10B}" dt="2023-12-08T06:33:41.514" v="1073"/>
        <pc:sldMkLst>
          <pc:docMk/>
          <pc:sldMk cId="2761870169" sldId="488"/>
        </pc:sldMkLst>
      </pc:sldChg>
      <pc:sldChg chg="add del">
        <pc:chgData name="Марина Барулина" userId="3f69187e786b41da" providerId="LiveId" clId="{70010426-5CE3-4171-A95C-3007E842B10B}" dt="2023-12-08T06:36:56.421" v="1087" actId="47"/>
        <pc:sldMkLst>
          <pc:docMk/>
          <pc:sldMk cId="2257686771" sldId="490"/>
        </pc:sldMkLst>
      </pc:sldChg>
      <pc:sldChg chg="add del">
        <pc:chgData name="Марина Барулина" userId="3f69187e786b41da" providerId="LiveId" clId="{70010426-5CE3-4171-A95C-3007E842B10B}" dt="2023-12-08T06:33:41.514" v="1073"/>
        <pc:sldMkLst>
          <pc:docMk/>
          <pc:sldMk cId="2930433137" sldId="491"/>
        </pc:sldMkLst>
      </pc:sldChg>
      <pc:sldChg chg="add del">
        <pc:chgData name="Марина Барулина" userId="3f69187e786b41da" providerId="LiveId" clId="{70010426-5CE3-4171-A95C-3007E842B10B}" dt="2023-12-08T06:33:41.514" v="1073"/>
        <pc:sldMkLst>
          <pc:docMk/>
          <pc:sldMk cId="3451671881" sldId="492"/>
        </pc:sldMkLst>
      </pc:sldChg>
      <pc:sldChg chg="modSp add del mod">
        <pc:chgData name="Марина Барулина" userId="3f69187e786b41da" providerId="LiveId" clId="{70010426-5CE3-4171-A95C-3007E842B10B}" dt="2023-12-08T07:38:42.327" v="1198" actId="20577"/>
        <pc:sldMkLst>
          <pc:docMk/>
          <pc:sldMk cId="933079431" sldId="494"/>
        </pc:sldMkLst>
        <pc:spChg chg="mod">
          <ac:chgData name="Марина Барулина" userId="3f69187e786b41da" providerId="LiveId" clId="{70010426-5CE3-4171-A95C-3007E842B10B}" dt="2023-12-08T07:38:42.327" v="1198" actId="20577"/>
          <ac:spMkLst>
            <pc:docMk/>
            <pc:sldMk cId="933079431" sldId="494"/>
            <ac:spMk id="6" creationId="{FD6BE697-20D1-D1A7-5980-AD4B32C12B42}"/>
          </ac:spMkLst>
        </pc:spChg>
      </pc:sldChg>
      <pc:sldChg chg="addSp modSp">
        <pc:chgData name="Марина Барулина" userId="3f69187e786b41da" providerId="LiveId" clId="{70010426-5CE3-4171-A95C-3007E842B10B}" dt="2023-12-08T07:22:11.523" v="1103" actId="1076"/>
        <pc:sldMkLst>
          <pc:docMk/>
          <pc:sldMk cId="1576991834" sldId="582"/>
        </pc:sldMkLst>
        <pc:picChg chg="add mod">
          <ac:chgData name="Марина Барулина" userId="3f69187e786b41da" providerId="LiveId" clId="{70010426-5CE3-4171-A95C-3007E842B10B}" dt="2023-12-08T07:22:11.523" v="1103" actId="1076"/>
          <ac:picMkLst>
            <pc:docMk/>
            <pc:sldMk cId="1576991834" sldId="582"/>
            <ac:picMk id="2050" creationId="{7B048F1B-BA2B-5FD6-03D6-698545D1D9BF}"/>
          </ac:picMkLst>
        </pc:picChg>
      </pc:sldChg>
      <pc:sldChg chg="delSp mod">
        <pc:chgData name="Марина Барулина" userId="3f69187e786b41da" providerId="LiveId" clId="{70010426-5CE3-4171-A95C-3007E842B10B}" dt="2023-12-08T06:47:16.628" v="1092" actId="478"/>
        <pc:sldMkLst>
          <pc:docMk/>
          <pc:sldMk cId="2519311049" sldId="592"/>
        </pc:sldMkLst>
        <pc:spChg chg="del">
          <ac:chgData name="Марина Барулина" userId="3f69187e786b41da" providerId="LiveId" clId="{70010426-5CE3-4171-A95C-3007E842B10B}" dt="2023-12-08T06:47:16.628" v="1092" actId="478"/>
          <ac:spMkLst>
            <pc:docMk/>
            <pc:sldMk cId="2519311049" sldId="592"/>
            <ac:spMk id="11" creationId="{4E93A3B0-999C-DEFC-9336-D54BF0364005}"/>
          </ac:spMkLst>
        </pc:spChg>
      </pc:sldChg>
      <pc:sldChg chg="delSp mod">
        <pc:chgData name="Марина Барулина" userId="3f69187e786b41da" providerId="LiveId" clId="{70010426-5CE3-4171-A95C-3007E842B10B}" dt="2023-12-08T06:49:46.053" v="1095" actId="478"/>
        <pc:sldMkLst>
          <pc:docMk/>
          <pc:sldMk cId="2683093808" sldId="595"/>
        </pc:sldMkLst>
        <pc:picChg chg="del">
          <ac:chgData name="Марина Барулина" userId="3f69187e786b41da" providerId="LiveId" clId="{70010426-5CE3-4171-A95C-3007E842B10B}" dt="2023-12-08T06:49:46.053" v="1095" actId="478"/>
          <ac:picMkLst>
            <pc:docMk/>
            <pc:sldMk cId="2683093808" sldId="595"/>
            <ac:picMk id="10" creationId="{F498FCC6-E04D-0514-4C2F-45C7140FB6DB}"/>
          </ac:picMkLst>
        </pc:picChg>
      </pc:sldChg>
      <pc:sldChg chg="addSp modSp mod">
        <pc:chgData name="Марина Барулина" userId="3f69187e786b41da" providerId="LiveId" clId="{70010426-5CE3-4171-A95C-3007E842B10B}" dt="2023-12-08T06:54:50.582" v="1099" actId="207"/>
        <pc:sldMkLst>
          <pc:docMk/>
          <pc:sldMk cId="775772865" sldId="606"/>
        </pc:sldMkLst>
        <pc:spChg chg="mod">
          <ac:chgData name="Марина Барулина" userId="3f69187e786b41da" providerId="LiveId" clId="{70010426-5CE3-4171-A95C-3007E842B10B}" dt="2023-12-08T06:39:35.443" v="1089" actId="27636"/>
          <ac:spMkLst>
            <pc:docMk/>
            <pc:sldMk cId="775772865" sldId="606"/>
            <ac:spMk id="3" creationId="{DA559FDA-0E0D-4865-16DA-A6A896B4DCFD}"/>
          </ac:spMkLst>
        </pc:spChg>
        <pc:spChg chg="add mod">
          <ac:chgData name="Марина Барулина" userId="3f69187e786b41da" providerId="LiveId" clId="{70010426-5CE3-4171-A95C-3007E842B10B}" dt="2023-12-08T06:54:50.582" v="1099" actId="207"/>
          <ac:spMkLst>
            <pc:docMk/>
            <pc:sldMk cId="775772865" sldId="606"/>
            <ac:spMk id="5" creationId="{9095B09F-A8C6-60DF-1E02-1368EB9ECD95}"/>
          </ac:spMkLst>
        </pc:spChg>
      </pc:sldChg>
      <pc:sldChg chg="ord">
        <pc:chgData name="Марина Барулина" userId="3f69187e786b41da" providerId="LiveId" clId="{70010426-5CE3-4171-A95C-3007E842B10B}" dt="2023-12-08T06:49:28.024" v="1094"/>
        <pc:sldMkLst>
          <pc:docMk/>
          <pc:sldMk cId="2731388384" sldId="614"/>
        </pc:sldMkLst>
      </pc:sldChg>
      <pc:sldChg chg="modSp del mod">
        <pc:chgData name="Марина Барулина" userId="3f69187e786b41da" providerId="LiveId" clId="{70010426-5CE3-4171-A95C-3007E842B10B}" dt="2023-12-07T18:35:58.845" v="119" actId="47"/>
        <pc:sldMkLst>
          <pc:docMk/>
          <pc:sldMk cId="2964149920" sldId="757"/>
        </pc:sldMkLst>
        <pc:spChg chg="mod">
          <ac:chgData name="Марина Барулина" userId="3f69187e786b41da" providerId="LiveId" clId="{70010426-5CE3-4171-A95C-3007E842B10B}" dt="2023-12-07T18:35:05.649" v="110" actId="20577"/>
          <ac:spMkLst>
            <pc:docMk/>
            <pc:sldMk cId="2964149920" sldId="757"/>
            <ac:spMk id="2" creationId="{CCF49DD9-7C17-5447-5BB0-F5C1DE00595E}"/>
          </ac:spMkLst>
        </pc:spChg>
      </pc:sldChg>
      <pc:sldChg chg="del">
        <pc:chgData name="Марина Барулина" userId="3f69187e786b41da" providerId="LiveId" clId="{70010426-5CE3-4171-A95C-3007E842B10B}" dt="2023-12-07T18:43:18.867" v="121" actId="47"/>
        <pc:sldMkLst>
          <pc:docMk/>
          <pc:sldMk cId="1933106952" sldId="758"/>
        </pc:sldMkLst>
      </pc:sldChg>
      <pc:sldChg chg="del">
        <pc:chgData name="Марина Барулина" userId="3f69187e786b41da" providerId="LiveId" clId="{70010426-5CE3-4171-A95C-3007E842B10B}" dt="2023-12-07T18:43:18.867" v="121" actId="47"/>
        <pc:sldMkLst>
          <pc:docMk/>
          <pc:sldMk cId="1118693995" sldId="759"/>
        </pc:sldMkLst>
      </pc:sldChg>
      <pc:sldChg chg="del">
        <pc:chgData name="Марина Барулина" userId="3f69187e786b41da" providerId="LiveId" clId="{70010426-5CE3-4171-A95C-3007E842B10B}" dt="2023-12-07T18:43:18.867" v="121" actId="47"/>
        <pc:sldMkLst>
          <pc:docMk/>
          <pc:sldMk cId="1704819334" sldId="760"/>
        </pc:sldMkLst>
      </pc:sldChg>
      <pc:sldChg chg="del">
        <pc:chgData name="Марина Барулина" userId="3f69187e786b41da" providerId="LiveId" clId="{70010426-5CE3-4171-A95C-3007E842B10B}" dt="2023-12-07T18:43:18.867" v="121" actId="47"/>
        <pc:sldMkLst>
          <pc:docMk/>
          <pc:sldMk cId="2196087430" sldId="765"/>
        </pc:sldMkLst>
      </pc:sldChg>
      <pc:sldChg chg="del">
        <pc:chgData name="Марина Барулина" userId="3f69187e786b41da" providerId="LiveId" clId="{70010426-5CE3-4171-A95C-3007E842B10B}" dt="2023-12-07T18:43:18.867" v="121" actId="47"/>
        <pc:sldMkLst>
          <pc:docMk/>
          <pc:sldMk cId="2369840948" sldId="766"/>
        </pc:sldMkLst>
      </pc:sldChg>
      <pc:sldChg chg="del">
        <pc:chgData name="Марина Барулина" userId="3f69187e786b41da" providerId="LiveId" clId="{70010426-5CE3-4171-A95C-3007E842B10B}" dt="2023-12-07T18:43:18.867" v="121" actId="47"/>
        <pc:sldMkLst>
          <pc:docMk/>
          <pc:sldMk cId="2283598283" sldId="767"/>
        </pc:sldMkLst>
      </pc:sldChg>
      <pc:sldChg chg="del">
        <pc:chgData name="Марина Барулина" userId="3f69187e786b41da" providerId="LiveId" clId="{70010426-5CE3-4171-A95C-3007E842B10B}" dt="2023-12-07T18:43:18.867" v="121" actId="47"/>
        <pc:sldMkLst>
          <pc:docMk/>
          <pc:sldMk cId="1016450237" sldId="768"/>
        </pc:sldMkLst>
      </pc:sldChg>
      <pc:sldChg chg="del">
        <pc:chgData name="Марина Барулина" userId="3f69187e786b41da" providerId="LiveId" clId="{70010426-5CE3-4171-A95C-3007E842B10B}" dt="2023-12-07T18:43:18.867" v="121" actId="47"/>
        <pc:sldMkLst>
          <pc:docMk/>
          <pc:sldMk cId="2728814559" sldId="769"/>
        </pc:sldMkLst>
      </pc:sldChg>
      <pc:sldChg chg="del">
        <pc:chgData name="Марина Барулина" userId="3f69187e786b41da" providerId="LiveId" clId="{70010426-5CE3-4171-A95C-3007E842B10B}" dt="2023-12-07T18:43:18.867" v="121" actId="47"/>
        <pc:sldMkLst>
          <pc:docMk/>
          <pc:sldMk cId="3310366694" sldId="770"/>
        </pc:sldMkLst>
      </pc:sldChg>
      <pc:sldChg chg="del">
        <pc:chgData name="Марина Барулина" userId="3f69187e786b41da" providerId="LiveId" clId="{70010426-5CE3-4171-A95C-3007E842B10B}" dt="2023-12-07T18:43:18.867" v="121" actId="47"/>
        <pc:sldMkLst>
          <pc:docMk/>
          <pc:sldMk cId="3733460899" sldId="782"/>
        </pc:sldMkLst>
      </pc:sldChg>
      <pc:sldChg chg="del">
        <pc:chgData name="Марина Барулина" userId="3f69187e786b41da" providerId="LiveId" clId="{70010426-5CE3-4171-A95C-3007E842B10B}" dt="2023-12-07T18:43:18.867" v="121" actId="47"/>
        <pc:sldMkLst>
          <pc:docMk/>
          <pc:sldMk cId="1664065765" sldId="783"/>
        </pc:sldMkLst>
      </pc:sldChg>
      <pc:sldChg chg="del">
        <pc:chgData name="Марина Барулина" userId="3f69187e786b41da" providerId="LiveId" clId="{70010426-5CE3-4171-A95C-3007E842B10B}" dt="2023-12-07T18:43:18.867" v="121" actId="47"/>
        <pc:sldMkLst>
          <pc:docMk/>
          <pc:sldMk cId="2759662480" sldId="784"/>
        </pc:sldMkLst>
      </pc:sldChg>
      <pc:sldChg chg="del">
        <pc:chgData name="Марина Барулина" userId="3f69187e786b41da" providerId="LiveId" clId="{70010426-5CE3-4171-A95C-3007E842B10B}" dt="2023-12-07T18:43:18.867" v="121" actId="47"/>
        <pc:sldMkLst>
          <pc:docMk/>
          <pc:sldMk cId="1218568187" sldId="785"/>
        </pc:sldMkLst>
      </pc:sldChg>
      <pc:sldChg chg="del">
        <pc:chgData name="Марина Барулина" userId="3f69187e786b41da" providerId="LiveId" clId="{70010426-5CE3-4171-A95C-3007E842B10B}" dt="2023-12-07T18:43:18.867" v="121" actId="47"/>
        <pc:sldMkLst>
          <pc:docMk/>
          <pc:sldMk cId="3486437769" sldId="786"/>
        </pc:sldMkLst>
      </pc:sldChg>
      <pc:sldChg chg="del">
        <pc:chgData name="Марина Барулина" userId="3f69187e786b41da" providerId="LiveId" clId="{70010426-5CE3-4171-A95C-3007E842B10B}" dt="2023-12-07T18:43:18.867" v="121" actId="47"/>
        <pc:sldMkLst>
          <pc:docMk/>
          <pc:sldMk cId="1246645733" sldId="787"/>
        </pc:sldMkLst>
      </pc:sldChg>
      <pc:sldChg chg="del">
        <pc:chgData name="Марина Барулина" userId="3f69187e786b41da" providerId="LiveId" clId="{70010426-5CE3-4171-A95C-3007E842B10B}" dt="2023-12-07T18:43:18.867" v="121" actId="47"/>
        <pc:sldMkLst>
          <pc:docMk/>
          <pc:sldMk cId="1153068385" sldId="788"/>
        </pc:sldMkLst>
      </pc:sldChg>
      <pc:sldChg chg="del">
        <pc:chgData name="Марина Барулина" userId="3f69187e786b41da" providerId="LiveId" clId="{70010426-5CE3-4171-A95C-3007E842B10B}" dt="2023-12-07T18:43:18.867" v="121" actId="47"/>
        <pc:sldMkLst>
          <pc:docMk/>
          <pc:sldMk cId="1748581753" sldId="789"/>
        </pc:sldMkLst>
      </pc:sldChg>
      <pc:sldChg chg="del">
        <pc:chgData name="Марина Барулина" userId="3f69187e786b41da" providerId="LiveId" clId="{70010426-5CE3-4171-A95C-3007E842B10B}" dt="2023-12-07T18:43:18.867" v="121" actId="47"/>
        <pc:sldMkLst>
          <pc:docMk/>
          <pc:sldMk cId="1771363737" sldId="790"/>
        </pc:sldMkLst>
      </pc:sldChg>
      <pc:sldChg chg="del">
        <pc:chgData name="Марина Барулина" userId="3f69187e786b41da" providerId="LiveId" clId="{70010426-5CE3-4171-A95C-3007E842B10B}" dt="2023-12-07T18:43:18.867" v="121" actId="47"/>
        <pc:sldMkLst>
          <pc:docMk/>
          <pc:sldMk cId="934116030" sldId="791"/>
        </pc:sldMkLst>
      </pc:sldChg>
      <pc:sldChg chg="del">
        <pc:chgData name="Марина Барулина" userId="3f69187e786b41da" providerId="LiveId" clId="{70010426-5CE3-4171-A95C-3007E842B10B}" dt="2023-12-07T18:43:18.867" v="121" actId="47"/>
        <pc:sldMkLst>
          <pc:docMk/>
          <pc:sldMk cId="3002213616" sldId="792"/>
        </pc:sldMkLst>
      </pc:sldChg>
      <pc:sldChg chg="del">
        <pc:chgData name="Марина Барулина" userId="3f69187e786b41da" providerId="LiveId" clId="{70010426-5CE3-4171-A95C-3007E842B10B}" dt="2023-12-07T18:43:18.867" v="121" actId="47"/>
        <pc:sldMkLst>
          <pc:docMk/>
          <pc:sldMk cId="2976429178" sldId="793"/>
        </pc:sldMkLst>
      </pc:sldChg>
      <pc:sldChg chg="del">
        <pc:chgData name="Марина Барулина" userId="3f69187e786b41da" providerId="LiveId" clId="{70010426-5CE3-4171-A95C-3007E842B10B}" dt="2023-12-07T18:43:18.867" v="121" actId="47"/>
        <pc:sldMkLst>
          <pc:docMk/>
          <pc:sldMk cId="3729445311" sldId="794"/>
        </pc:sldMkLst>
      </pc:sldChg>
      <pc:sldChg chg="del">
        <pc:chgData name="Марина Барулина" userId="3f69187e786b41da" providerId="LiveId" clId="{70010426-5CE3-4171-A95C-3007E842B10B}" dt="2023-12-07T18:43:18.867" v="121" actId="47"/>
        <pc:sldMkLst>
          <pc:docMk/>
          <pc:sldMk cId="777162374" sldId="795"/>
        </pc:sldMkLst>
      </pc:sldChg>
      <pc:sldChg chg="del">
        <pc:chgData name="Марина Барулина" userId="3f69187e786b41da" providerId="LiveId" clId="{70010426-5CE3-4171-A95C-3007E842B10B}" dt="2023-12-07T18:43:18.867" v="121" actId="47"/>
        <pc:sldMkLst>
          <pc:docMk/>
          <pc:sldMk cId="447308640" sldId="797"/>
        </pc:sldMkLst>
      </pc:sldChg>
      <pc:sldChg chg="del">
        <pc:chgData name="Марина Барулина" userId="3f69187e786b41da" providerId="LiveId" clId="{70010426-5CE3-4171-A95C-3007E842B10B}" dt="2023-12-07T18:43:18.867" v="121" actId="47"/>
        <pc:sldMkLst>
          <pc:docMk/>
          <pc:sldMk cId="2524640937" sldId="798"/>
        </pc:sldMkLst>
      </pc:sldChg>
      <pc:sldChg chg="del">
        <pc:chgData name="Марина Барулина" userId="3f69187e786b41da" providerId="LiveId" clId="{70010426-5CE3-4171-A95C-3007E842B10B}" dt="2023-12-07T18:43:18.867" v="121" actId="47"/>
        <pc:sldMkLst>
          <pc:docMk/>
          <pc:sldMk cId="1895915518" sldId="799"/>
        </pc:sldMkLst>
      </pc:sldChg>
      <pc:sldChg chg="del">
        <pc:chgData name="Марина Барулина" userId="3f69187e786b41da" providerId="LiveId" clId="{70010426-5CE3-4171-A95C-3007E842B10B}" dt="2023-12-07T18:43:18.867" v="121" actId="47"/>
        <pc:sldMkLst>
          <pc:docMk/>
          <pc:sldMk cId="637403354" sldId="800"/>
        </pc:sldMkLst>
      </pc:sldChg>
      <pc:sldChg chg="addSp delSp modSp new mod setBg">
        <pc:chgData name="Марина Барулина" userId="3f69187e786b41da" providerId="LiveId" clId="{70010426-5CE3-4171-A95C-3007E842B10B}" dt="2023-12-07T18:36:05.494" v="120" actId="26606"/>
        <pc:sldMkLst>
          <pc:docMk/>
          <pc:sldMk cId="1898984424" sldId="801"/>
        </pc:sldMkLst>
        <pc:spChg chg="mod">
          <ac:chgData name="Марина Барулина" userId="3f69187e786b41da" providerId="LiveId" clId="{70010426-5CE3-4171-A95C-3007E842B10B}" dt="2023-12-07T18:36:05.494" v="120" actId="26606"/>
          <ac:spMkLst>
            <pc:docMk/>
            <pc:sldMk cId="1898984424" sldId="801"/>
            <ac:spMk id="2" creationId="{DCC579AB-3B8B-F0CC-9198-65B17426DF59}"/>
          </ac:spMkLst>
        </pc:spChg>
        <pc:spChg chg="del mod">
          <ac:chgData name="Марина Барулина" userId="3f69187e786b41da" providerId="LiveId" clId="{70010426-5CE3-4171-A95C-3007E842B10B}" dt="2023-12-07T18:35:52.792" v="118" actId="478"/>
          <ac:spMkLst>
            <pc:docMk/>
            <pc:sldMk cId="1898984424" sldId="801"/>
            <ac:spMk id="3" creationId="{5A7F2975-D6BC-B780-63B8-2A5DA4BF8996}"/>
          </ac:spMkLst>
        </pc:spChg>
        <pc:spChg chg="add del">
          <ac:chgData name="Марина Барулина" userId="3f69187e786b41da" providerId="LiveId" clId="{70010426-5CE3-4171-A95C-3007E842B10B}" dt="2023-12-07T18:36:05.494" v="120" actId="26606"/>
          <ac:spMkLst>
            <pc:docMk/>
            <pc:sldMk cId="1898984424" sldId="801"/>
            <ac:spMk id="9" creationId="{A078A52F-85EA-4C0B-962B-D9D9DD4DD78C}"/>
          </ac:spMkLst>
        </pc:spChg>
        <pc:spChg chg="add del">
          <ac:chgData name="Марина Барулина" userId="3f69187e786b41da" providerId="LiveId" clId="{70010426-5CE3-4171-A95C-3007E842B10B}" dt="2023-12-07T18:36:05.494" v="120" actId="26606"/>
          <ac:spMkLst>
            <pc:docMk/>
            <pc:sldMk cId="1898984424" sldId="801"/>
            <ac:spMk id="11" creationId="{919797D5-5700-4683-B30A-5B4D56CB8270}"/>
          </ac:spMkLst>
        </pc:spChg>
        <pc:spChg chg="add del">
          <ac:chgData name="Марина Барулина" userId="3f69187e786b41da" providerId="LiveId" clId="{70010426-5CE3-4171-A95C-3007E842B10B}" dt="2023-12-07T18:36:05.494" v="120" actId="26606"/>
          <ac:spMkLst>
            <pc:docMk/>
            <pc:sldMk cId="1898984424" sldId="801"/>
            <ac:spMk id="13" creationId="{4856A7B9-9801-42EC-A4C9-7E22A56EF53D}"/>
          </ac:spMkLst>
        </pc:spChg>
        <pc:spChg chg="add del">
          <ac:chgData name="Марина Барулина" userId="3f69187e786b41da" providerId="LiveId" clId="{70010426-5CE3-4171-A95C-3007E842B10B}" dt="2023-12-07T18:36:05.494" v="120" actId="26606"/>
          <ac:spMkLst>
            <pc:docMk/>
            <pc:sldMk cId="1898984424" sldId="801"/>
            <ac:spMk id="15" creationId="{8AD54DB8-C150-4290-85D6-F5B0262BFEEF}"/>
          </ac:spMkLst>
        </pc:spChg>
        <pc:spChg chg="add del">
          <ac:chgData name="Марина Барулина" userId="3f69187e786b41da" providerId="LiveId" clId="{70010426-5CE3-4171-A95C-3007E842B10B}" dt="2023-12-07T18:36:05.494" v="120" actId="26606"/>
          <ac:spMkLst>
            <pc:docMk/>
            <pc:sldMk cId="1898984424" sldId="801"/>
            <ac:spMk id="17" creationId="{17C35B5F-59FB-4E4A-A4E6-85CC504D7918}"/>
          </ac:spMkLst>
        </pc:spChg>
        <pc:spChg chg="add">
          <ac:chgData name="Марина Барулина" userId="3f69187e786b41da" providerId="LiveId" clId="{70010426-5CE3-4171-A95C-3007E842B10B}" dt="2023-12-07T18:36:05.494" v="120" actId="26606"/>
          <ac:spMkLst>
            <pc:docMk/>
            <pc:sldMk cId="1898984424" sldId="801"/>
            <ac:spMk id="26" creationId="{A078A52F-85EA-4C0B-962B-D9D9DD4DD78C}"/>
          </ac:spMkLst>
        </pc:spChg>
        <pc:spChg chg="add">
          <ac:chgData name="Марина Барулина" userId="3f69187e786b41da" providerId="LiveId" clId="{70010426-5CE3-4171-A95C-3007E842B10B}" dt="2023-12-07T18:36:05.494" v="120" actId="26606"/>
          <ac:spMkLst>
            <pc:docMk/>
            <pc:sldMk cId="1898984424" sldId="801"/>
            <ac:spMk id="28" creationId="{919797D5-5700-4683-B30A-5B4D56CB8270}"/>
          </ac:spMkLst>
        </pc:spChg>
        <pc:spChg chg="add">
          <ac:chgData name="Марина Барулина" userId="3f69187e786b41da" providerId="LiveId" clId="{70010426-5CE3-4171-A95C-3007E842B10B}" dt="2023-12-07T18:36:05.494" v="120" actId="26606"/>
          <ac:spMkLst>
            <pc:docMk/>
            <pc:sldMk cId="1898984424" sldId="801"/>
            <ac:spMk id="30" creationId="{4856A7B9-9801-42EC-A4C9-7E22A56EF53D}"/>
          </ac:spMkLst>
        </pc:spChg>
        <pc:spChg chg="add">
          <ac:chgData name="Марина Барулина" userId="3f69187e786b41da" providerId="LiveId" clId="{70010426-5CE3-4171-A95C-3007E842B10B}" dt="2023-12-07T18:36:05.494" v="120" actId="26606"/>
          <ac:spMkLst>
            <pc:docMk/>
            <pc:sldMk cId="1898984424" sldId="801"/>
            <ac:spMk id="32" creationId="{8AD54DB8-C150-4290-85D6-F5B0262BFEEF}"/>
          </ac:spMkLst>
        </pc:spChg>
        <pc:spChg chg="add">
          <ac:chgData name="Марина Барулина" userId="3f69187e786b41da" providerId="LiveId" clId="{70010426-5CE3-4171-A95C-3007E842B10B}" dt="2023-12-07T18:36:05.494" v="120" actId="26606"/>
          <ac:spMkLst>
            <pc:docMk/>
            <pc:sldMk cId="1898984424" sldId="801"/>
            <ac:spMk id="34" creationId="{49DC0F7B-EA19-435F-BA38-A576FE1A65F7}"/>
          </ac:spMkLst>
        </pc:spChg>
        <pc:spChg chg="add">
          <ac:chgData name="Марина Барулина" userId="3f69187e786b41da" providerId="LiveId" clId="{70010426-5CE3-4171-A95C-3007E842B10B}" dt="2023-12-07T18:36:05.494" v="120" actId="26606"/>
          <ac:spMkLst>
            <pc:docMk/>
            <pc:sldMk cId="1898984424" sldId="801"/>
            <ac:spMk id="36" creationId="{8523F451-F10A-4328-8198-58E5C6166758}"/>
          </ac:spMkLst>
        </pc:spChg>
        <pc:grpChg chg="add del">
          <ac:chgData name="Марина Барулина" userId="3f69187e786b41da" providerId="LiveId" clId="{70010426-5CE3-4171-A95C-3007E842B10B}" dt="2023-12-07T18:36:05.494" v="120" actId="26606"/>
          <ac:grpSpMkLst>
            <pc:docMk/>
            <pc:sldMk cId="1898984424" sldId="801"/>
            <ac:grpSpMk id="19" creationId="{266203B4-6411-4E9D-AAC1-D798EF7311A2}"/>
          </ac:grpSpMkLst>
        </pc:grpChg>
        <pc:grpChg chg="add">
          <ac:chgData name="Марина Барулина" userId="3f69187e786b41da" providerId="LiveId" clId="{70010426-5CE3-4171-A95C-3007E842B10B}" dt="2023-12-07T18:36:05.494" v="120" actId="26606"/>
          <ac:grpSpMkLst>
            <pc:docMk/>
            <pc:sldMk cId="1898984424" sldId="801"/>
            <ac:grpSpMk id="38" creationId="{BDAE63F2-766D-44DB-AAC5-B4B4F123BBCB}"/>
          </ac:grpSpMkLst>
        </pc:grpChg>
        <pc:picChg chg="add mod ord">
          <ac:chgData name="Марина Барулина" userId="3f69187e786b41da" providerId="LiveId" clId="{70010426-5CE3-4171-A95C-3007E842B10B}" dt="2023-12-07T18:36:05.494" v="120" actId="26606"/>
          <ac:picMkLst>
            <pc:docMk/>
            <pc:sldMk cId="1898984424" sldId="801"/>
            <ac:picMk id="5" creationId="{CE4E41F6-1A2A-BC73-4645-86D95240664D}"/>
          </ac:picMkLst>
        </pc:picChg>
      </pc:sldChg>
      <pc:sldChg chg="addSp modSp new mod">
        <pc:chgData name="Марина Барулина" userId="3f69187e786b41da" providerId="LiveId" clId="{70010426-5CE3-4171-A95C-3007E842B10B}" dt="2023-12-07T18:53:25.291" v="165" actId="14100"/>
        <pc:sldMkLst>
          <pc:docMk/>
          <pc:sldMk cId="1147275971" sldId="802"/>
        </pc:sldMkLst>
        <pc:spChg chg="mod">
          <ac:chgData name="Марина Барулина" userId="3f69187e786b41da" providerId="LiveId" clId="{70010426-5CE3-4171-A95C-3007E842B10B}" dt="2023-12-07T18:46:42.413" v="125"/>
          <ac:spMkLst>
            <pc:docMk/>
            <pc:sldMk cId="1147275971" sldId="802"/>
            <ac:spMk id="2" creationId="{41B05A27-77FA-728B-15B1-FB5CA306D620}"/>
          </ac:spMkLst>
        </pc:spChg>
        <pc:spChg chg="add mod">
          <ac:chgData name="Марина Барулина" userId="3f69187e786b41da" providerId="LiveId" clId="{70010426-5CE3-4171-A95C-3007E842B10B}" dt="2023-12-07T18:53:25.291" v="165" actId="14100"/>
          <ac:spMkLst>
            <pc:docMk/>
            <pc:sldMk cId="1147275971" sldId="802"/>
            <ac:spMk id="6" creationId="{779F93E0-3F6A-1F3E-2D81-5B0C5810319A}"/>
          </ac:spMkLst>
        </pc:spChg>
        <pc:picChg chg="add mod">
          <ac:chgData name="Марина Барулина" userId="3f69187e786b41da" providerId="LiveId" clId="{70010426-5CE3-4171-A95C-3007E842B10B}" dt="2023-12-07T18:53:19.370" v="162" actId="1076"/>
          <ac:picMkLst>
            <pc:docMk/>
            <pc:sldMk cId="1147275971" sldId="802"/>
            <ac:picMk id="4" creationId="{539F615D-A6F5-C51A-58B0-2074E721F8C7}"/>
          </ac:picMkLst>
        </pc:picChg>
      </pc:sldChg>
      <pc:sldChg chg="new del">
        <pc:chgData name="Марина Барулина" userId="3f69187e786b41da" providerId="LiveId" clId="{70010426-5CE3-4171-A95C-3007E842B10B}" dt="2023-12-07T18:46:35.297" v="123" actId="47"/>
        <pc:sldMkLst>
          <pc:docMk/>
          <pc:sldMk cId="3079837307" sldId="802"/>
        </pc:sldMkLst>
      </pc:sldChg>
      <pc:sldChg chg="addSp delSp modSp add mod">
        <pc:chgData name="Марина Барулина" userId="3f69187e786b41da" providerId="LiveId" clId="{70010426-5CE3-4171-A95C-3007E842B10B}" dt="2023-12-07T18:51:23.901" v="160" actId="14100"/>
        <pc:sldMkLst>
          <pc:docMk/>
          <pc:sldMk cId="3173795009" sldId="803"/>
        </pc:sldMkLst>
        <pc:spChg chg="mod">
          <ac:chgData name="Марина Барулина" userId="3f69187e786b41da" providerId="LiveId" clId="{70010426-5CE3-4171-A95C-3007E842B10B}" dt="2023-12-07T18:50:17.429" v="151" actId="20577"/>
          <ac:spMkLst>
            <pc:docMk/>
            <pc:sldMk cId="3173795009" sldId="803"/>
            <ac:spMk id="2" creationId="{41B05A27-77FA-728B-15B1-FB5CA306D620}"/>
          </ac:spMkLst>
        </pc:spChg>
        <pc:spChg chg="add mod">
          <ac:chgData name="Марина Барулина" userId="3f69187e786b41da" providerId="LiveId" clId="{70010426-5CE3-4171-A95C-3007E842B10B}" dt="2023-12-07T18:51:13.998" v="156" actId="14100"/>
          <ac:spMkLst>
            <pc:docMk/>
            <pc:sldMk cId="3173795009" sldId="803"/>
            <ac:spMk id="8" creationId="{6D2D0498-44A4-1965-4F23-AB60488FFB34}"/>
          </ac:spMkLst>
        </pc:spChg>
        <pc:picChg chg="add del">
          <ac:chgData name="Марина Барулина" userId="3f69187e786b41da" providerId="LiveId" clId="{70010426-5CE3-4171-A95C-3007E842B10B}" dt="2023-12-07T18:47:40.505" v="131" actId="478"/>
          <ac:picMkLst>
            <pc:docMk/>
            <pc:sldMk cId="3173795009" sldId="803"/>
            <ac:picMk id="4" creationId="{3129787D-761A-B3D2-81F8-BFD95E878492}"/>
          </ac:picMkLst>
        </pc:picChg>
        <pc:picChg chg="add mod">
          <ac:chgData name="Марина Барулина" userId="3f69187e786b41da" providerId="LiveId" clId="{70010426-5CE3-4171-A95C-3007E842B10B}" dt="2023-12-07T18:50:57.834" v="153" actId="1076"/>
          <ac:picMkLst>
            <pc:docMk/>
            <pc:sldMk cId="3173795009" sldId="803"/>
            <ac:picMk id="6" creationId="{FBAE05C8-8245-85CC-E52F-53F40C92BD9A}"/>
          </ac:picMkLst>
        </pc:picChg>
        <pc:picChg chg="add mod">
          <ac:chgData name="Марина Барулина" userId="3f69187e786b41da" providerId="LiveId" clId="{70010426-5CE3-4171-A95C-3007E842B10B}" dt="2023-12-07T18:51:23.901" v="160" actId="14100"/>
          <ac:picMkLst>
            <pc:docMk/>
            <pc:sldMk cId="3173795009" sldId="803"/>
            <ac:picMk id="10" creationId="{0B8E81F9-1B0F-B32C-CC1F-A1F63F4A20EC}"/>
          </ac:picMkLst>
        </pc:picChg>
      </pc:sldChg>
      <pc:sldChg chg="addSp modSp new mod">
        <pc:chgData name="Марина Барулина" userId="3f69187e786b41da" providerId="LiveId" clId="{70010426-5CE3-4171-A95C-3007E842B10B}" dt="2023-12-07T18:54:46.676" v="197" actId="1076"/>
        <pc:sldMkLst>
          <pc:docMk/>
          <pc:sldMk cId="3189538497" sldId="804"/>
        </pc:sldMkLst>
        <pc:spChg chg="mod">
          <ac:chgData name="Марина Барулина" userId="3f69187e786b41da" providerId="LiveId" clId="{70010426-5CE3-4171-A95C-3007E842B10B}" dt="2023-12-07T18:54:19.427" v="194" actId="20577"/>
          <ac:spMkLst>
            <pc:docMk/>
            <pc:sldMk cId="3189538497" sldId="804"/>
            <ac:spMk id="2" creationId="{4D0C87D7-7680-B9A6-ACDF-A7255939C7FA}"/>
          </ac:spMkLst>
        </pc:spChg>
        <pc:picChg chg="add mod">
          <ac:chgData name="Марина Барулина" userId="3f69187e786b41da" providerId="LiveId" clId="{70010426-5CE3-4171-A95C-3007E842B10B}" dt="2023-12-07T18:54:46.676" v="197" actId="1076"/>
          <ac:picMkLst>
            <pc:docMk/>
            <pc:sldMk cId="3189538497" sldId="804"/>
            <ac:picMk id="4" creationId="{63408A82-C2D9-7227-076C-E3977DD72CCB}"/>
          </ac:picMkLst>
        </pc:picChg>
      </pc:sldChg>
      <pc:sldChg chg="addSp modSp new mod">
        <pc:chgData name="Марина Барулина" userId="3f69187e786b41da" providerId="LiveId" clId="{70010426-5CE3-4171-A95C-3007E842B10B}" dt="2023-12-07T19:45:38.661" v="525" actId="1076"/>
        <pc:sldMkLst>
          <pc:docMk/>
          <pc:sldMk cId="3877484996" sldId="805"/>
        </pc:sldMkLst>
        <pc:spChg chg="mod">
          <ac:chgData name="Марина Барулина" userId="3f69187e786b41da" providerId="LiveId" clId="{70010426-5CE3-4171-A95C-3007E842B10B}" dt="2023-12-07T18:56:48.488" v="199"/>
          <ac:spMkLst>
            <pc:docMk/>
            <pc:sldMk cId="3877484996" sldId="805"/>
            <ac:spMk id="2" creationId="{89F3B2F1-4955-F751-DB99-87802E03B149}"/>
          </ac:spMkLst>
        </pc:spChg>
        <pc:spChg chg="add mod">
          <ac:chgData name="Марина Барулина" userId="3f69187e786b41da" providerId="LiveId" clId="{70010426-5CE3-4171-A95C-3007E842B10B}" dt="2023-12-07T19:33:58.867" v="305" actId="20577"/>
          <ac:spMkLst>
            <pc:docMk/>
            <pc:sldMk cId="3877484996" sldId="805"/>
            <ac:spMk id="3" creationId="{8AC4C425-8D87-10CC-DCF8-2FA7A480778A}"/>
          </ac:spMkLst>
        </pc:spChg>
        <pc:spChg chg="add mod">
          <ac:chgData name="Марина Барулина" userId="3f69187e786b41da" providerId="LiveId" clId="{70010426-5CE3-4171-A95C-3007E842B10B}" dt="2023-12-07T19:45:38.661" v="525" actId="1076"/>
          <ac:spMkLst>
            <pc:docMk/>
            <pc:sldMk cId="3877484996" sldId="805"/>
            <ac:spMk id="5" creationId="{6279C7B7-766A-31E3-F1B6-D629C2974AB5}"/>
          </ac:spMkLst>
        </pc:spChg>
        <pc:spChg chg="add mod">
          <ac:chgData name="Марина Барулина" userId="3f69187e786b41da" providerId="LiveId" clId="{70010426-5CE3-4171-A95C-3007E842B10B}" dt="2023-12-07T19:35:23.252" v="325" actId="20577"/>
          <ac:spMkLst>
            <pc:docMk/>
            <pc:sldMk cId="3877484996" sldId="805"/>
            <ac:spMk id="10" creationId="{081B39C1-7DDA-18C0-8904-588548F9067C}"/>
          </ac:spMkLst>
        </pc:spChg>
        <pc:spChg chg="add mod">
          <ac:chgData name="Марина Барулина" userId="3f69187e786b41da" providerId="LiveId" clId="{70010426-5CE3-4171-A95C-3007E842B10B}" dt="2023-12-07T19:44:59.760" v="522" actId="1076"/>
          <ac:spMkLst>
            <pc:docMk/>
            <pc:sldMk cId="3877484996" sldId="805"/>
            <ac:spMk id="11" creationId="{1E2DC58D-9EC9-1E8F-C58A-DF535EC0D80B}"/>
          </ac:spMkLst>
        </pc:spChg>
        <pc:picChg chg="add mod">
          <ac:chgData name="Марина Барулина" userId="3f69187e786b41da" providerId="LiveId" clId="{70010426-5CE3-4171-A95C-3007E842B10B}" dt="2023-12-07T18:59:45.669" v="202" actId="14100"/>
          <ac:picMkLst>
            <pc:docMk/>
            <pc:sldMk cId="3877484996" sldId="805"/>
            <ac:picMk id="4" creationId="{6FE2ED4F-CEC0-9FFD-4D64-D1E33A2BB773}"/>
          </ac:picMkLst>
        </pc:picChg>
        <pc:picChg chg="add mod">
          <ac:chgData name="Марина Барулина" userId="3f69187e786b41da" providerId="LiveId" clId="{70010426-5CE3-4171-A95C-3007E842B10B}" dt="2023-12-07T19:34:50.318" v="310" actId="1076"/>
          <ac:picMkLst>
            <pc:docMk/>
            <pc:sldMk cId="3877484996" sldId="805"/>
            <ac:picMk id="7" creationId="{2725D3E4-3EFA-7BF3-186D-41D1BE7A82CE}"/>
          </ac:picMkLst>
        </pc:picChg>
        <pc:cxnChg chg="add">
          <ac:chgData name="Марина Барулина" userId="3f69187e786b41da" providerId="LiveId" clId="{70010426-5CE3-4171-A95C-3007E842B10B}" dt="2023-12-07T19:35:11.382" v="311" actId="11529"/>
          <ac:cxnSpMkLst>
            <pc:docMk/>
            <pc:sldMk cId="3877484996" sldId="805"/>
            <ac:cxnSpMk id="9" creationId="{06CC6E00-38E2-D425-063E-5B6CB96A3EC2}"/>
          </ac:cxnSpMkLst>
        </pc:cxnChg>
      </pc:sldChg>
      <pc:sldChg chg="addSp delSp modSp new mod">
        <pc:chgData name="Марина Барулина" userId="3f69187e786b41da" providerId="LiveId" clId="{70010426-5CE3-4171-A95C-3007E842B10B}" dt="2023-12-07T20:08:11.539" v="822" actId="20577"/>
        <pc:sldMkLst>
          <pc:docMk/>
          <pc:sldMk cId="1815885739" sldId="806"/>
        </pc:sldMkLst>
        <pc:spChg chg="mod">
          <ac:chgData name="Марина Барулина" userId="3f69187e786b41da" providerId="LiveId" clId="{70010426-5CE3-4171-A95C-3007E842B10B}" dt="2023-12-07T19:52:42.694" v="673"/>
          <ac:spMkLst>
            <pc:docMk/>
            <pc:sldMk cId="1815885739" sldId="806"/>
            <ac:spMk id="2" creationId="{CE5D9440-B8AE-4F33-E708-D74BE0E61CC0}"/>
          </ac:spMkLst>
        </pc:spChg>
        <pc:spChg chg="add mod">
          <ac:chgData name="Марина Барулина" userId="3f69187e786b41da" providerId="LiveId" clId="{70010426-5CE3-4171-A95C-3007E842B10B}" dt="2023-12-07T19:53:16.896" v="679" actId="1076"/>
          <ac:spMkLst>
            <pc:docMk/>
            <pc:sldMk cId="1815885739" sldId="806"/>
            <ac:spMk id="5" creationId="{1D4F3104-3357-144B-368A-E2455DF635A6}"/>
          </ac:spMkLst>
        </pc:spChg>
        <pc:spChg chg="add mod">
          <ac:chgData name="Марина Барулина" userId="3f69187e786b41da" providerId="LiveId" clId="{70010426-5CE3-4171-A95C-3007E842B10B}" dt="2023-12-07T19:54:01.932" v="719" actId="20577"/>
          <ac:spMkLst>
            <pc:docMk/>
            <pc:sldMk cId="1815885739" sldId="806"/>
            <ac:spMk id="10" creationId="{E94CB6D6-3EE7-AA79-EBBE-6C4949D8BBB6}"/>
          </ac:spMkLst>
        </pc:spChg>
        <pc:spChg chg="add mod">
          <ac:chgData name="Марина Барулина" userId="3f69187e786b41da" providerId="LiveId" clId="{70010426-5CE3-4171-A95C-3007E842B10B}" dt="2023-12-07T20:05:28.347" v="774" actId="1076"/>
          <ac:spMkLst>
            <pc:docMk/>
            <pc:sldMk cId="1815885739" sldId="806"/>
            <ac:spMk id="12" creationId="{EFBF7254-4036-C7B9-4495-E593C6D7FCF7}"/>
          </ac:spMkLst>
        </pc:spChg>
        <pc:spChg chg="add mod">
          <ac:chgData name="Марина Барулина" userId="3f69187e786b41da" providerId="LiveId" clId="{70010426-5CE3-4171-A95C-3007E842B10B}" dt="2023-12-07T20:05:28.347" v="774" actId="1076"/>
          <ac:spMkLst>
            <pc:docMk/>
            <pc:sldMk cId="1815885739" sldId="806"/>
            <ac:spMk id="14" creationId="{81744468-A305-ED18-E470-0CDFF74C3842}"/>
          </ac:spMkLst>
        </pc:spChg>
        <pc:spChg chg="add del mod">
          <ac:chgData name="Марина Барулина" userId="3f69187e786b41da" providerId="LiveId" clId="{70010426-5CE3-4171-A95C-3007E842B10B}" dt="2023-12-07T20:05:47.256" v="801" actId="21"/>
          <ac:spMkLst>
            <pc:docMk/>
            <pc:sldMk cId="1815885739" sldId="806"/>
            <ac:spMk id="16" creationId="{1FC16D1A-D21A-EC96-F085-4269874806B2}"/>
          </ac:spMkLst>
        </pc:spChg>
        <pc:spChg chg="add del mod">
          <ac:chgData name="Марина Барулина" userId="3f69187e786b41da" providerId="LiveId" clId="{70010426-5CE3-4171-A95C-3007E842B10B}" dt="2023-12-07T20:06:09.502" v="805" actId="21"/>
          <ac:spMkLst>
            <pc:docMk/>
            <pc:sldMk cId="1815885739" sldId="806"/>
            <ac:spMk id="17" creationId="{B29BA45D-B73E-9C40-FB33-98A871113C44}"/>
          </ac:spMkLst>
        </pc:spChg>
        <pc:spChg chg="add mod">
          <ac:chgData name="Марина Барулина" userId="3f69187e786b41da" providerId="LiveId" clId="{70010426-5CE3-4171-A95C-3007E842B10B}" dt="2023-12-07T20:08:11.539" v="822" actId="20577"/>
          <ac:spMkLst>
            <pc:docMk/>
            <pc:sldMk cId="1815885739" sldId="806"/>
            <ac:spMk id="18" creationId="{EBBB8C8A-F46B-CF0D-6050-DCFF6BA6E2B5}"/>
          </ac:spMkLst>
        </pc:spChg>
        <pc:picChg chg="add mod">
          <ac:chgData name="Марина Барулина" userId="3f69187e786b41da" providerId="LiveId" clId="{70010426-5CE3-4171-A95C-3007E842B10B}" dt="2023-12-07T19:53:06.088" v="677" actId="14100"/>
          <ac:picMkLst>
            <pc:docMk/>
            <pc:sldMk cId="1815885739" sldId="806"/>
            <ac:picMk id="4" creationId="{07B0C76A-57A7-9821-814F-EC7F771E29FC}"/>
          </ac:picMkLst>
        </pc:picChg>
        <pc:cxnChg chg="add mod">
          <ac:chgData name="Марина Барулина" userId="3f69187e786b41da" providerId="LiveId" clId="{70010426-5CE3-4171-A95C-3007E842B10B}" dt="2023-12-07T19:53:45.686" v="682" actId="14100"/>
          <ac:cxnSpMkLst>
            <pc:docMk/>
            <pc:sldMk cId="1815885739" sldId="806"/>
            <ac:cxnSpMk id="7" creationId="{6AC90874-B96F-1814-95D1-DA55263DC6DB}"/>
          </ac:cxnSpMkLst>
        </pc:cxnChg>
      </pc:sldChg>
      <pc:sldChg chg="addSp modSp new mod">
        <pc:chgData name="Марина Барулина" userId="3f69187e786b41da" providerId="LiveId" clId="{70010426-5CE3-4171-A95C-3007E842B10B}" dt="2023-12-07T19:47:53.943" v="562" actId="14100"/>
        <pc:sldMkLst>
          <pc:docMk/>
          <pc:sldMk cId="3989009701" sldId="807"/>
        </pc:sldMkLst>
        <pc:spChg chg="add mod">
          <ac:chgData name="Марина Барулина" userId="3f69187e786b41da" providerId="LiveId" clId="{70010426-5CE3-4171-A95C-3007E842B10B}" dt="2023-12-07T19:47:36.485" v="540" actId="20577"/>
          <ac:spMkLst>
            <pc:docMk/>
            <pc:sldMk cId="3989009701" sldId="807"/>
            <ac:spMk id="5" creationId="{065E10EE-2AE8-9AFC-6386-DC0F95E0BDD0}"/>
          </ac:spMkLst>
        </pc:spChg>
        <pc:spChg chg="add mod">
          <ac:chgData name="Марина Барулина" userId="3f69187e786b41da" providerId="LiveId" clId="{70010426-5CE3-4171-A95C-3007E842B10B}" dt="2023-12-07T19:47:53.943" v="562" actId="14100"/>
          <ac:spMkLst>
            <pc:docMk/>
            <pc:sldMk cId="3989009701" sldId="807"/>
            <ac:spMk id="6" creationId="{AB82F798-F363-9269-4ECC-059815F001D5}"/>
          </ac:spMkLst>
        </pc:spChg>
        <pc:picChg chg="add mod">
          <ac:chgData name="Марина Барулина" userId="3f69187e786b41da" providerId="LiveId" clId="{70010426-5CE3-4171-A95C-3007E842B10B}" dt="2023-12-07T19:47:14.504" v="533" actId="1076"/>
          <ac:picMkLst>
            <pc:docMk/>
            <pc:sldMk cId="3989009701" sldId="807"/>
            <ac:picMk id="3" creationId="{8AAA618F-D9AB-406A-902D-A7B8B950CC0F}"/>
          </ac:picMkLst>
        </pc:picChg>
      </pc:sldChg>
      <pc:sldChg chg="addSp modSp new mod">
        <pc:chgData name="Марина Барулина" userId="3f69187e786b41da" providerId="LiveId" clId="{70010426-5CE3-4171-A95C-3007E842B10B}" dt="2023-12-07T19:40:19.826" v="452" actId="1076"/>
        <pc:sldMkLst>
          <pc:docMk/>
          <pc:sldMk cId="4011676603" sldId="808"/>
        </pc:sldMkLst>
        <pc:spChg chg="mod">
          <ac:chgData name="Марина Барулина" userId="3f69187e786b41da" providerId="LiveId" clId="{70010426-5CE3-4171-A95C-3007E842B10B}" dt="2023-12-07T19:37:28.615" v="360" actId="20577"/>
          <ac:spMkLst>
            <pc:docMk/>
            <pc:sldMk cId="4011676603" sldId="808"/>
            <ac:spMk id="2" creationId="{ACBB284F-F5AC-5C78-1465-A40775E41692}"/>
          </ac:spMkLst>
        </pc:spChg>
        <pc:spChg chg="add mod">
          <ac:chgData name="Марина Барулина" userId="3f69187e786b41da" providerId="LiveId" clId="{70010426-5CE3-4171-A95C-3007E842B10B}" dt="2023-12-07T19:39:24.971" v="402" actId="1076"/>
          <ac:spMkLst>
            <pc:docMk/>
            <pc:sldMk cId="4011676603" sldId="808"/>
            <ac:spMk id="5" creationId="{D2D14565-38CE-50F6-7FF7-2C6E790A75D6}"/>
          </ac:spMkLst>
        </pc:spChg>
        <pc:spChg chg="add mod">
          <ac:chgData name="Марина Барулина" userId="3f69187e786b41da" providerId="LiveId" clId="{70010426-5CE3-4171-A95C-3007E842B10B}" dt="2023-12-07T19:40:19.826" v="452" actId="1076"/>
          <ac:spMkLst>
            <pc:docMk/>
            <pc:sldMk cId="4011676603" sldId="808"/>
            <ac:spMk id="7" creationId="{7D9F4936-EA9D-F844-2306-A50E10535277}"/>
          </ac:spMkLst>
        </pc:spChg>
        <pc:picChg chg="add mod">
          <ac:chgData name="Марина Барулина" userId="3f69187e786b41da" providerId="LiveId" clId="{70010426-5CE3-4171-A95C-3007E842B10B}" dt="2023-12-07T19:37:34.449" v="363" actId="1076"/>
          <ac:picMkLst>
            <pc:docMk/>
            <pc:sldMk cId="4011676603" sldId="808"/>
            <ac:picMk id="4" creationId="{28D474C0-91E5-CD7B-0ECA-F23BED7458D2}"/>
          </ac:picMkLst>
        </pc:picChg>
      </pc:sldChg>
      <pc:sldChg chg="addSp modSp new mod">
        <pc:chgData name="Марина Барулина" userId="3f69187e786b41da" providerId="LiveId" clId="{70010426-5CE3-4171-A95C-3007E842B10B}" dt="2023-12-07T19:43:13.268" v="490"/>
        <pc:sldMkLst>
          <pc:docMk/>
          <pc:sldMk cId="646227686" sldId="809"/>
        </pc:sldMkLst>
        <pc:spChg chg="mod">
          <ac:chgData name="Марина Барулина" userId="3f69187e786b41da" providerId="LiveId" clId="{70010426-5CE3-4171-A95C-3007E842B10B}" dt="2023-12-07T19:43:13.268" v="490"/>
          <ac:spMkLst>
            <pc:docMk/>
            <pc:sldMk cId="646227686" sldId="809"/>
            <ac:spMk id="2" creationId="{1BAFCBEA-33D5-AF0E-DE5F-719463A2AF0C}"/>
          </ac:spMkLst>
        </pc:spChg>
        <pc:spChg chg="add mod">
          <ac:chgData name="Марина Барулина" userId="3f69187e786b41da" providerId="LiveId" clId="{70010426-5CE3-4171-A95C-3007E842B10B}" dt="2023-12-07T19:43:03.080" v="489" actId="20577"/>
          <ac:spMkLst>
            <pc:docMk/>
            <pc:sldMk cId="646227686" sldId="809"/>
            <ac:spMk id="4" creationId="{0BB01627-54DD-1109-DCE0-E1896C915DEA}"/>
          </ac:spMkLst>
        </pc:spChg>
      </pc:sldChg>
      <pc:sldChg chg="addSp modSp new mod">
        <pc:chgData name="Марина Барулина" userId="3f69187e786b41da" providerId="LiveId" clId="{70010426-5CE3-4171-A95C-3007E842B10B}" dt="2023-12-07T20:06:29.646" v="807" actId="1076"/>
        <pc:sldMkLst>
          <pc:docMk/>
          <pc:sldMk cId="1523407533" sldId="810"/>
        </pc:sldMkLst>
        <pc:spChg chg="add mod">
          <ac:chgData name="Марина Барулина" userId="3f69187e786b41da" providerId="LiveId" clId="{70010426-5CE3-4171-A95C-3007E842B10B}" dt="2023-12-07T19:48:46.558" v="584" actId="20577"/>
          <ac:spMkLst>
            <pc:docMk/>
            <pc:sldMk cId="1523407533" sldId="810"/>
            <ac:spMk id="2" creationId="{0291213C-7EB8-2EED-42DE-471D73ABB764}"/>
          </ac:spMkLst>
        </pc:spChg>
        <pc:spChg chg="add mod">
          <ac:chgData name="Марина Барулина" userId="3f69187e786b41da" providerId="LiveId" clId="{70010426-5CE3-4171-A95C-3007E842B10B}" dt="2023-12-07T19:49:51.598" v="602" actId="1076"/>
          <ac:spMkLst>
            <pc:docMk/>
            <pc:sldMk cId="1523407533" sldId="810"/>
            <ac:spMk id="5" creationId="{2953AA3A-2772-9D97-8120-73DCB96B0D7C}"/>
          </ac:spMkLst>
        </pc:spChg>
        <pc:spChg chg="add mod">
          <ac:chgData name="Марина Барулина" userId="3f69187e786b41da" providerId="LiveId" clId="{70010426-5CE3-4171-A95C-3007E842B10B}" dt="2023-12-07T19:50:52.113" v="668" actId="1076"/>
          <ac:spMkLst>
            <pc:docMk/>
            <pc:sldMk cId="1523407533" sldId="810"/>
            <ac:spMk id="8" creationId="{F6B36729-5B30-9ADF-020E-ABE05AD59C95}"/>
          </ac:spMkLst>
        </pc:spChg>
        <pc:spChg chg="add mod">
          <ac:chgData name="Марина Барулина" userId="3f69187e786b41da" providerId="LiveId" clId="{70010426-5CE3-4171-A95C-3007E842B10B}" dt="2023-12-07T19:51:51.933" v="672" actId="1076"/>
          <ac:spMkLst>
            <pc:docMk/>
            <pc:sldMk cId="1523407533" sldId="810"/>
            <ac:spMk id="10" creationId="{8C7E9EA4-9D61-D54C-E123-593708E31902}"/>
          </ac:spMkLst>
        </pc:spChg>
        <pc:spChg chg="add mod">
          <ac:chgData name="Марина Барулина" userId="3f69187e786b41da" providerId="LiveId" clId="{70010426-5CE3-4171-A95C-3007E842B10B}" dt="2023-12-07T20:06:29.646" v="807" actId="1076"/>
          <ac:spMkLst>
            <pc:docMk/>
            <pc:sldMk cId="1523407533" sldId="810"/>
            <ac:spMk id="11" creationId="{900C1208-4C87-34E4-C431-699210E92CF5}"/>
          </ac:spMkLst>
        </pc:spChg>
        <pc:picChg chg="add mod">
          <ac:chgData name="Марина Барулина" userId="3f69187e786b41da" providerId="LiveId" clId="{70010426-5CE3-4171-A95C-3007E842B10B}" dt="2023-12-07T19:49:07.090" v="587" actId="1076"/>
          <ac:picMkLst>
            <pc:docMk/>
            <pc:sldMk cId="1523407533" sldId="810"/>
            <ac:picMk id="4" creationId="{5D313758-0D50-1D7C-5F3C-2EC34E3B6D8D}"/>
          </ac:picMkLst>
        </pc:picChg>
        <pc:picChg chg="add mod">
          <ac:chgData name="Марина Барулина" userId="3f69187e786b41da" providerId="LiveId" clId="{70010426-5CE3-4171-A95C-3007E842B10B}" dt="2023-12-07T19:49:58.280" v="605" actId="1076"/>
          <ac:picMkLst>
            <pc:docMk/>
            <pc:sldMk cId="1523407533" sldId="810"/>
            <ac:picMk id="7" creationId="{5D6E759D-B848-ACEA-73D2-5E4896AEB5F5}"/>
          </ac:picMkLst>
        </pc:picChg>
      </pc:sldChg>
      <pc:sldChg chg="addSp modSp new mod">
        <pc:chgData name="Марина Барулина" userId="3f69187e786b41da" providerId="LiveId" clId="{70010426-5CE3-4171-A95C-3007E842B10B}" dt="2023-12-07T20:03:41.044" v="773" actId="1076"/>
        <pc:sldMkLst>
          <pc:docMk/>
          <pc:sldMk cId="1533916590" sldId="811"/>
        </pc:sldMkLst>
        <pc:spChg chg="mod">
          <ac:chgData name="Марина Барулина" userId="3f69187e786b41da" providerId="LiveId" clId="{70010426-5CE3-4171-A95C-3007E842B10B}" dt="2023-12-07T19:57:30.523" v="749"/>
          <ac:spMkLst>
            <pc:docMk/>
            <pc:sldMk cId="1533916590" sldId="811"/>
            <ac:spMk id="2" creationId="{5FB8DF4F-7E14-6187-E7CA-0AA6EE0B80E3}"/>
          </ac:spMkLst>
        </pc:spChg>
        <pc:spChg chg="add mod">
          <ac:chgData name="Марина Барулина" userId="3f69187e786b41da" providerId="LiveId" clId="{70010426-5CE3-4171-A95C-3007E842B10B}" dt="2023-12-07T19:58:14.760" v="758" actId="20577"/>
          <ac:spMkLst>
            <pc:docMk/>
            <pc:sldMk cId="1533916590" sldId="811"/>
            <ac:spMk id="7" creationId="{2A7C2539-2282-28D1-4941-9CF9E745639F}"/>
          </ac:spMkLst>
        </pc:spChg>
        <pc:spChg chg="add mod">
          <ac:chgData name="Марина Барулина" userId="3f69187e786b41da" providerId="LiveId" clId="{70010426-5CE3-4171-A95C-3007E842B10B}" dt="2023-12-07T19:59:04.096" v="761" actId="14100"/>
          <ac:spMkLst>
            <pc:docMk/>
            <pc:sldMk cId="1533916590" sldId="811"/>
            <ac:spMk id="9" creationId="{BAB7875D-C410-0E25-ED97-3AE171EEF51E}"/>
          </ac:spMkLst>
        </pc:spChg>
        <pc:picChg chg="add mod">
          <ac:chgData name="Марина Барулина" userId="3f69187e786b41da" providerId="LiveId" clId="{70010426-5CE3-4171-A95C-3007E842B10B}" dt="2023-12-07T19:57:51.478" v="752" actId="1076"/>
          <ac:picMkLst>
            <pc:docMk/>
            <pc:sldMk cId="1533916590" sldId="811"/>
            <ac:picMk id="4" creationId="{070E945B-E619-A973-9923-146280C1B6AB}"/>
          </ac:picMkLst>
        </pc:picChg>
        <pc:picChg chg="add mod modCrop">
          <ac:chgData name="Марина Барулина" userId="3f69187e786b41da" providerId="LiveId" clId="{70010426-5CE3-4171-A95C-3007E842B10B}" dt="2023-12-07T20:03:15.873" v="769" actId="1076"/>
          <ac:picMkLst>
            <pc:docMk/>
            <pc:sldMk cId="1533916590" sldId="811"/>
            <ac:picMk id="11" creationId="{735D03B1-CCDF-F656-CD59-412D6B2D2401}"/>
          </ac:picMkLst>
        </pc:picChg>
        <pc:picChg chg="add mod">
          <ac:chgData name="Марина Барулина" userId="3f69187e786b41da" providerId="LiveId" clId="{70010426-5CE3-4171-A95C-3007E842B10B}" dt="2023-12-07T20:03:41.044" v="773" actId="1076"/>
          <ac:picMkLst>
            <pc:docMk/>
            <pc:sldMk cId="1533916590" sldId="811"/>
            <ac:picMk id="13" creationId="{A4C2048C-67E0-EE63-82BF-6774AD1B4359}"/>
          </ac:picMkLst>
        </pc:picChg>
        <pc:cxnChg chg="add">
          <ac:chgData name="Марина Барулина" userId="3f69187e786b41da" providerId="LiveId" clId="{70010426-5CE3-4171-A95C-3007E842B10B}" dt="2023-12-07T19:58:05.247" v="753" actId="11529"/>
          <ac:cxnSpMkLst>
            <pc:docMk/>
            <pc:sldMk cId="1533916590" sldId="811"/>
            <ac:cxnSpMk id="6" creationId="{6B802E5D-8627-CA8A-3AAD-457712B5866F}"/>
          </ac:cxnSpMkLst>
        </pc:cxnChg>
      </pc:sldChg>
      <pc:sldChg chg="addSp modSp new mod">
        <pc:chgData name="Марина Барулина" userId="3f69187e786b41da" providerId="LiveId" clId="{70010426-5CE3-4171-A95C-3007E842B10B}" dt="2023-12-07T20:10:59.585" v="932" actId="20577"/>
        <pc:sldMkLst>
          <pc:docMk/>
          <pc:sldMk cId="2315598176" sldId="812"/>
        </pc:sldMkLst>
        <pc:spChg chg="mod">
          <ac:chgData name="Марина Барулина" userId="3f69187e786b41da" providerId="LiveId" clId="{70010426-5CE3-4171-A95C-3007E842B10B}" dt="2023-12-07T20:08:46.143" v="824"/>
          <ac:spMkLst>
            <pc:docMk/>
            <pc:sldMk cId="2315598176" sldId="812"/>
            <ac:spMk id="2" creationId="{341E9DDA-FDE7-3132-CE66-95F55D9D305D}"/>
          </ac:spMkLst>
        </pc:spChg>
        <pc:spChg chg="add mod">
          <ac:chgData name="Марина Барулина" userId="3f69187e786b41da" providerId="LiveId" clId="{70010426-5CE3-4171-A95C-3007E842B10B}" dt="2023-12-07T20:10:10.084" v="903" actId="14100"/>
          <ac:spMkLst>
            <pc:docMk/>
            <pc:sldMk cId="2315598176" sldId="812"/>
            <ac:spMk id="8" creationId="{043AAE29-A294-9AFC-1632-39577C629017}"/>
          </ac:spMkLst>
        </pc:spChg>
        <pc:spChg chg="add mod">
          <ac:chgData name="Марина Барулина" userId="3f69187e786b41da" providerId="LiveId" clId="{70010426-5CE3-4171-A95C-3007E842B10B}" dt="2023-12-07T20:10:59.585" v="932" actId="20577"/>
          <ac:spMkLst>
            <pc:docMk/>
            <pc:sldMk cId="2315598176" sldId="812"/>
            <ac:spMk id="10" creationId="{01396AB5-3163-2F91-BE49-4C6B368B54FE}"/>
          </ac:spMkLst>
        </pc:spChg>
        <pc:picChg chg="add mod modCrop">
          <ac:chgData name="Марина Барулина" userId="3f69187e786b41da" providerId="LiveId" clId="{70010426-5CE3-4171-A95C-3007E842B10B}" dt="2023-12-07T20:09:17.797" v="829" actId="732"/>
          <ac:picMkLst>
            <pc:docMk/>
            <pc:sldMk cId="2315598176" sldId="812"/>
            <ac:picMk id="3" creationId="{C7ECE164-671B-5307-A449-217F1F86951F}"/>
          </ac:picMkLst>
        </pc:picChg>
        <pc:cxnChg chg="add mod">
          <ac:chgData name="Марина Барулина" userId="3f69187e786b41da" providerId="LiveId" clId="{70010426-5CE3-4171-A95C-3007E842B10B}" dt="2023-12-07T20:09:35.603" v="832" actId="14100"/>
          <ac:cxnSpMkLst>
            <pc:docMk/>
            <pc:sldMk cId="2315598176" sldId="812"/>
            <ac:cxnSpMk id="5" creationId="{3AB4FC67-1D02-6129-00CB-86DFC0A5C43F}"/>
          </ac:cxnSpMkLst>
        </pc:cxnChg>
      </pc:sldChg>
      <pc:sldChg chg="addSp modSp new mod">
        <pc:chgData name="Марина Барулина" userId="3f69187e786b41da" providerId="LiveId" clId="{70010426-5CE3-4171-A95C-3007E842B10B}" dt="2023-12-07T20:12:34.893" v="937" actId="1076"/>
        <pc:sldMkLst>
          <pc:docMk/>
          <pc:sldMk cId="3754851312" sldId="813"/>
        </pc:sldMkLst>
        <pc:spChg chg="mod">
          <ac:chgData name="Марина Барулина" userId="3f69187e786b41da" providerId="LiveId" clId="{70010426-5CE3-4171-A95C-3007E842B10B}" dt="2023-12-07T20:12:03.708" v="934"/>
          <ac:spMkLst>
            <pc:docMk/>
            <pc:sldMk cId="3754851312" sldId="813"/>
            <ac:spMk id="2" creationId="{025618C4-A3CD-5C91-476F-6CBDF1F46CE0}"/>
          </ac:spMkLst>
        </pc:spChg>
        <pc:picChg chg="add mod">
          <ac:chgData name="Марина Барулина" userId="3f69187e786b41da" providerId="LiveId" clId="{70010426-5CE3-4171-A95C-3007E842B10B}" dt="2023-12-07T20:12:34.893" v="937" actId="1076"/>
          <ac:picMkLst>
            <pc:docMk/>
            <pc:sldMk cId="3754851312" sldId="813"/>
            <ac:picMk id="4" creationId="{FA8D9AB4-E556-F50C-6165-DDA51C50727A}"/>
          </ac:picMkLst>
        </pc:picChg>
      </pc:sldChg>
      <pc:sldChg chg="addSp modSp new mod">
        <pc:chgData name="Марина Барулина" userId="3f69187e786b41da" providerId="LiveId" clId="{70010426-5CE3-4171-A95C-3007E842B10B}" dt="2023-12-08T06:27:30.598" v="1013" actId="20577"/>
        <pc:sldMkLst>
          <pc:docMk/>
          <pc:sldMk cId="3117065405" sldId="814"/>
        </pc:sldMkLst>
        <pc:spChg chg="mod">
          <ac:chgData name="Марина Барулина" userId="3f69187e786b41da" providerId="LiveId" clId="{70010426-5CE3-4171-A95C-3007E842B10B}" dt="2023-12-07T20:13:38.080" v="955" actId="20577"/>
          <ac:spMkLst>
            <pc:docMk/>
            <pc:sldMk cId="3117065405" sldId="814"/>
            <ac:spMk id="2" creationId="{0A811063-1C98-9D0D-DC58-C9C7AF0E2C76}"/>
          </ac:spMkLst>
        </pc:spChg>
        <pc:spChg chg="add mod">
          <ac:chgData name="Марина Барулина" userId="3f69187e786b41da" providerId="LiveId" clId="{70010426-5CE3-4171-A95C-3007E842B10B}" dt="2023-12-08T06:27:30.598" v="1013" actId="20577"/>
          <ac:spMkLst>
            <pc:docMk/>
            <pc:sldMk cId="3117065405" sldId="814"/>
            <ac:spMk id="5" creationId="{2E1CADB7-AA65-1C92-CF54-B8FD1ECB1CE2}"/>
          </ac:spMkLst>
        </pc:spChg>
        <pc:spChg chg="add mod">
          <ac:chgData name="Марина Барулина" userId="3f69187e786b41da" providerId="LiveId" clId="{70010426-5CE3-4171-A95C-3007E842B10B}" dt="2023-12-07T20:14:46.306" v="987" actId="20577"/>
          <ac:spMkLst>
            <pc:docMk/>
            <pc:sldMk cId="3117065405" sldId="814"/>
            <ac:spMk id="6" creationId="{D2714556-B999-02DF-D78D-B661DE990F18}"/>
          </ac:spMkLst>
        </pc:spChg>
        <pc:spChg chg="add mod">
          <ac:chgData name="Марина Барулина" userId="3f69187e786b41da" providerId="LiveId" clId="{70010426-5CE3-4171-A95C-3007E842B10B}" dt="2023-12-07T20:15:25.533" v="1002" actId="20577"/>
          <ac:spMkLst>
            <pc:docMk/>
            <pc:sldMk cId="3117065405" sldId="814"/>
            <ac:spMk id="8" creationId="{507E426A-9F3F-7977-1306-6CB265DF8EE0}"/>
          </ac:spMkLst>
        </pc:spChg>
        <pc:picChg chg="add mod">
          <ac:chgData name="Марина Барулина" userId="3f69187e786b41da" providerId="LiveId" clId="{70010426-5CE3-4171-A95C-3007E842B10B}" dt="2023-12-07T20:14:33.342" v="964" actId="1076"/>
          <ac:picMkLst>
            <pc:docMk/>
            <pc:sldMk cId="3117065405" sldId="814"/>
            <ac:picMk id="4" creationId="{2E193707-45A0-53D7-B0C7-A3AF19A8233F}"/>
          </ac:picMkLst>
        </pc:picChg>
      </pc:sldChg>
      <pc:sldChg chg="addSp delSp modSp add mod setBg">
        <pc:chgData name="Марина Барулина" userId="3f69187e786b41da" providerId="LiveId" clId="{70010426-5CE3-4171-A95C-3007E842B10B}" dt="2023-12-08T06:29:07.359" v="1038" actId="14100"/>
        <pc:sldMkLst>
          <pc:docMk/>
          <pc:sldMk cId="294535372" sldId="815"/>
        </pc:sldMkLst>
        <pc:spChg chg="add del">
          <ac:chgData name="Марина Барулина" userId="3f69187e786b41da" providerId="LiveId" clId="{70010426-5CE3-4171-A95C-3007E842B10B}" dt="2023-12-08T06:28:10.609" v="1019"/>
          <ac:spMkLst>
            <pc:docMk/>
            <pc:sldMk cId="294535372" sldId="815"/>
            <ac:spMk id="3" creationId="{CE389C07-B466-CC98-30FE-EBAC6A5728A6}"/>
          </ac:spMkLst>
        </pc:spChg>
        <pc:spChg chg="del">
          <ac:chgData name="Марина Барулина" userId="3f69187e786b41da" providerId="LiveId" clId="{70010426-5CE3-4171-A95C-3007E842B10B}" dt="2023-12-08T06:28:03.398" v="1015" actId="478"/>
          <ac:spMkLst>
            <pc:docMk/>
            <pc:sldMk cId="294535372" sldId="815"/>
            <ac:spMk id="5" creationId="{2E1CADB7-AA65-1C92-CF54-B8FD1ECB1CE2}"/>
          </ac:spMkLst>
        </pc:spChg>
        <pc:spChg chg="del">
          <ac:chgData name="Марина Барулина" userId="3f69187e786b41da" providerId="LiveId" clId="{70010426-5CE3-4171-A95C-3007E842B10B}" dt="2023-12-08T06:28:06.084" v="1017" actId="478"/>
          <ac:spMkLst>
            <pc:docMk/>
            <pc:sldMk cId="294535372" sldId="815"/>
            <ac:spMk id="6" creationId="{D2714556-B999-02DF-D78D-B661DE990F18}"/>
          </ac:spMkLst>
        </pc:spChg>
        <pc:spChg chg="add del">
          <ac:chgData name="Марина Барулина" userId="3f69187e786b41da" providerId="LiveId" clId="{70010426-5CE3-4171-A95C-3007E842B10B}" dt="2023-12-08T06:28:10.609" v="1019"/>
          <ac:spMkLst>
            <pc:docMk/>
            <pc:sldMk cId="294535372" sldId="815"/>
            <ac:spMk id="7" creationId="{545BE8B1-5901-0A87-3DCB-BB2C784D598D}"/>
          </ac:spMkLst>
        </pc:spChg>
        <pc:spChg chg="del">
          <ac:chgData name="Марина Барулина" userId="3f69187e786b41da" providerId="LiveId" clId="{70010426-5CE3-4171-A95C-3007E842B10B}" dt="2023-12-08T06:28:04.853" v="1016" actId="478"/>
          <ac:spMkLst>
            <pc:docMk/>
            <pc:sldMk cId="294535372" sldId="815"/>
            <ac:spMk id="8" creationId="{507E426A-9F3F-7977-1306-6CB265DF8EE0}"/>
          </ac:spMkLst>
        </pc:spChg>
        <pc:spChg chg="add del">
          <ac:chgData name="Марина Барулина" userId="3f69187e786b41da" providerId="LiveId" clId="{70010426-5CE3-4171-A95C-3007E842B10B}" dt="2023-12-08T06:28:10.609" v="1019"/>
          <ac:spMkLst>
            <pc:docMk/>
            <pc:sldMk cId="294535372" sldId="815"/>
            <ac:spMk id="9" creationId="{3DB91C09-0DFD-445C-4CB8-8A4386300460}"/>
          </ac:spMkLst>
        </pc:spChg>
        <pc:spChg chg="add del">
          <ac:chgData name="Марина Барулина" userId="3f69187e786b41da" providerId="LiveId" clId="{70010426-5CE3-4171-A95C-3007E842B10B}" dt="2023-12-08T06:28:10.609" v="1019"/>
          <ac:spMkLst>
            <pc:docMk/>
            <pc:sldMk cId="294535372" sldId="815"/>
            <ac:spMk id="10" creationId="{976FBD62-686F-74B7-921E-6DA41F008BD2}"/>
          </ac:spMkLst>
        </pc:spChg>
        <pc:spChg chg="add del">
          <ac:chgData name="Марина Барулина" userId="3f69187e786b41da" providerId="LiveId" clId="{70010426-5CE3-4171-A95C-3007E842B10B}" dt="2023-12-08T06:28:10.609" v="1019"/>
          <ac:spMkLst>
            <pc:docMk/>
            <pc:sldMk cId="294535372" sldId="815"/>
            <ac:spMk id="11" creationId="{348B3D35-EABB-CF9C-DB44-B6E49EF1F830}"/>
          </ac:spMkLst>
        </pc:spChg>
        <pc:spChg chg="add del">
          <ac:chgData name="Марина Барулина" userId="3f69187e786b41da" providerId="LiveId" clId="{70010426-5CE3-4171-A95C-3007E842B10B}" dt="2023-12-08T06:28:10.609" v="1019"/>
          <ac:spMkLst>
            <pc:docMk/>
            <pc:sldMk cId="294535372" sldId="815"/>
            <ac:spMk id="12" creationId="{7A165852-301D-DE9F-41C2-C17768D46960}"/>
          </ac:spMkLst>
        </pc:spChg>
        <pc:spChg chg="add del">
          <ac:chgData name="Марина Барулина" userId="3f69187e786b41da" providerId="LiveId" clId="{70010426-5CE3-4171-A95C-3007E842B10B}" dt="2023-12-08T06:28:10.609" v="1019"/>
          <ac:spMkLst>
            <pc:docMk/>
            <pc:sldMk cId="294535372" sldId="815"/>
            <ac:spMk id="13" creationId="{1AAABD8C-5FEF-8860-F6E9-A0573DFB10FB}"/>
          </ac:spMkLst>
        </pc:spChg>
        <pc:spChg chg="add del">
          <ac:chgData name="Марина Барулина" userId="3f69187e786b41da" providerId="LiveId" clId="{70010426-5CE3-4171-A95C-3007E842B10B}" dt="2023-12-08T06:28:10.609" v="1019"/>
          <ac:spMkLst>
            <pc:docMk/>
            <pc:sldMk cId="294535372" sldId="815"/>
            <ac:spMk id="14" creationId="{A2E4EA01-DEE0-C2D2-ECCE-06BBB1993FDE}"/>
          </ac:spMkLst>
        </pc:spChg>
        <pc:spChg chg="add del">
          <ac:chgData name="Марина Барулина" userId="3f69187e786b41da" providerId="LiveId" clId="{70010426-5CE3-4171-A95C-3007E842B10B}" dt="2023-12-08T06:28:10.609" v="1019"/>
          <ac:spMkLst>
            <pc:docMk/>
            <pc:sldMk cId="294535372" sldId="815"/>
            <ac:spMk id="15" creationId="{B757D845-0D06-1B7D-4DCC-3FC8E3503740}"/>
          </ac:spMkLst>
        </pc:spChg>
        <pc:spChg chg="add del">
          <ac:chgData name="Марина Барулина" userId="3f69187e786b41da" providerId="LiveId" clId="{70010426-5CE3-4171-A95C-3007E842B10B}" dt="2023-12-08T06:28:10.609" v="1019"/>
          <ac:spMkLst>
            <pc:docMk/>
            <pc:sldMk cId="294535372" sldId="815"/>
            <ac:spMk id="16" creationId="{EB3E34BA-6C01-CE29-1AC8-8E5DC57F09DE}"/>
          </ac:spMkLst>
        </pc:spChg>
        <pc:spChg chg="add mod">
          <ac:chgData name="Марина Барулина" userId="3f69187e786b41da" providerId="LiveId" clId="{70010426-5CE3-4171-A95C-3007E842B10B}" dt="2023-12-08T06:29:03.309" v="1037" actId="1076"/>
          <ac:spMkLst>
            <pc:docMk/>
            <pc:sldMk cId="294535372" sldId="815"/>
            <ac:spMk id="19" creationId="{9E612D2C-DD53-74DD-1013-D5FD539C2868}"/>
          </ac:spMkLst>
        </pc:spChg>
        <pc:picChg chg="add mod">
          <ac:chgData name="Марина Барулина" userId="3f69187e786b41da" providerId="LiveId" clId="{70010426-5CE3-4171-A95C-3007E842B10B}" dt="2023-12-08T06:29:07.359" v="1038" actId="14100"/>
          <ac:picMkLst>
            <pc:docMk/>
            <pc:sldMk cId="294535372" sldId="815"/>
            <ac:picMk id="18" creationId="{CECBCEB6-D4E9-2C67-5081-00BD9B553177}"/>
          </ac:picMkLst>
        </pc:picChg>
      </pc:sldChg>
      <pc:sldChg chg="new del">
        <pc:chgData name="Марина Барулина" userId="3f69187e786b41da" providerId="LiveId" clId="{70010426-5CE3-4171-A95C-3007E842B10B}" dt="2023-12-08T06:33:27.913" v="1042" actId="680"/>
        <pc:sldMkLst>
          <pc:docMk/>
          <pc:sldMk cId="431456157" sldId="816"/>
        </pc:sldMkLst>
      </pc:sldChg>
      <pc:sldChg chg="new del">
        <pc:chgData name="Марина Барулина" userId="3f69187e786b41da" providerId="LiveId" clId="{70010426-5CE3-4171-A95C-3007E842B10B}" dt="2023-12-08T06:33:24.100" v="1040" actId="680"/>
        <pc:sldMkLst>
          <pc:docMk/>
          <pc:sldMk cId="3055866693" sldId="816"/>
        </pc:sldMkLst>
      </pc:sldChg>
      <pc:sldChg chg="addSp delSp modSp new mod setBg">
        <pc:chgData name="Марина Барулина" userId="3f69187e786b41da" providerId="LiveId" clId="{70010426-5CE3-4171-A95C-3007E842B10B}" dt="2023-12-08T07:29:06.976" v="1197" actId="255"/>
        <pc:sldMkLst>
          <pc:docMk/>
          <pc:sldMk cId="2033634114" sldId="817"/>
        </pc:sldMkLst>
        <pc:spChg chg="mod">
          <ac:chgData name="Марина Барулина" userId="3f69187e786b41da" providerId="LiveId" clId="{70010426-5CE3-4171-A95C-3007E842B10B}" dt="2023-12-08T07:28:21.016" v="1190" actId="26606"/>
          <ac:spMkLst>
            <pc:docMk/>
            <pc:sldMk cId="2033634114" sldId="817"/>
            <ac:spMk id="2" creationId="{262A5801-C342-784B-27D0-855BF83AA88A}"/>
          </ac:spMkLst>
        </pc:spChg>
        <pc:spChg chg="add del">
          <ac:chgData name="Марина Барулина" userId="3f69187e786b41da" providerId="LiveId" clId="{70010426-5CE3-4171-A95C-3007E842B10B}" dt="2023-12-08T07:26:43.403" v="1106"/>
          <ac:spMkLst>
            <pc:docMk/>
            <pc:sldMk cId="2033634114" sldId="817"/>
            <ac:spMk id="3" creationId="{65780A93-60B0-5A25-A56D-5FE2B6234E8F}"/>
          </ac:spMkLst>
        </pc:spChg>
        <pc:spChg chg="add del">
          <ac:chgData name="Марина Барулина" userId="3f69187e786b41da" providerId="LiveId" clId="{70010426-5CE3-4171-A95C-3007E842B10B}" dt="2023-12-08T07:26:45.108" v="1108"/>
          <ac:spMkLst>
            <pc:docMk/>
            <pc:sldMk cId="2033634114" sldId="817"/>
            <ac:spMk id="4" creationId="{8338FEB2-A80D-110B-A6E7-6104AC2125CB}"/>
          </ac:spMkLst>
        </pc:spChg>
        <pc:spChg chg="add mod">
          <ac:chgData name="Марина Барулина" userId="3f69187e786b41da" providerId="LiveId" clId="{70010426-5CE3-4171-A95C-3007E842B10B}" dt="2023-12-08T07:29:06.976" v="1197" actId="255"/>
          <ac:spMkLst>
            <pc:docMk/>
            <pc:sldMk cId="2033634114" sldId="817"/>
            <ac:spMk id="5" creationId="{B9445AC4-A40B-3416-4B14-D2C17F5AE06C}"/>
          </ac:spMkLst>
        </pc:spChg>
        <pc:spChg chg="add del">
          <ac:chgData name="Марина Барулина" userId="3f69187e786b41da" providerId="LiveId" clId="{70010426-5CE3-4171-A95C-3007E842B10B}" dt="2023-12-08T07:26:51.396" v="1111"/>
          <ac:spMkLst>
            <pc:docMk/>
            <pc:sldMk cId="2033634114" sldId="817"/>
            <ac:spMk id="6" creationId="{D240AE0A-DB02-80B1-4C21-054B0CA76310}"/>
          </ac:spMkLst>
        </pc:spChg>
        <pc:spChg chg="add del">
          <ac:chgData name="Марина Барулина" userId="3f69187e786b41da" providerId="LiveId" clId="{70010426-5CE3-4171-A95C-3007E842B10B}" dt="2023-12-08T07:28:21.016" v="1190" actId="26606"/>
          <ac:spMkLst>
            <pc:docMk/>
            <pc:sldMk cId="2033634114" sldId="817"/>
            <ac:spMk id="3082" creationId="{2928117C-9446-4E7F-AE62-95E0F6DB5B27}"/>
          </ac:spMkLst>
        </pc:spChg>
        <pc:spChg chg="add del">
          <ac:chgData name="Марина Барулина" userId="3f69187e786b41da" providerId="LiveId" clId="{70010426-5CE3-4171-A95C-3007E842B10B}" dt="2023-12-08T07:28:21.016" v="1190" actId="26606"/>
          <ac:spMkLst>
            <pc:docMk/>
            <pc:sldMk cId="2033634114" sldId="817"/>
            <ac:spMk id="3084" creationId="{84D30AFB-4D71-48B0-AA00-28EE92363A5F}"/>
          </ac:spMkLst>
        </pc:spChg>
        <pc:spChg chg="add del">
          <ac:chgData name="Марина Барулина" userId="3f69187e786b41da" providerId="LiveId" clId="{70010426-5CE3-4171-A95C-3007E842B10B}" dt="2023-12-08T07:28:21.016" v="1190" actId="26606"/>
          <ac:spMkLst>
            <pc:docMk/>
            <pc:sldMk cId="2033634114" sldId="817"/>
            <ac:spMk id="3086" creationId="{96A0B76F-8010-4C62-B4B6-C5FC438C059E}"/>
          </ac:spMkLst>
        </pc:spChg>
        <pc:spChg chg="add del">
          <ac:chgData name="Марина Барулина" userId="3f69187e786b41da" providerId="LiveId" clId="{70010426-5CE3-4171-A95C-3007E842B10B}" dt="2023-12-08T07:28:21.016" v="1190" actId="26606"/>
          <ac:spMkLst>
            <pc:docMk/>
            <pc:sldMk cId="2033634114" sldId="817"/>
            <ac:spMk id="3088" creationId="{B36BEBD5-A373-4C8C-8C06-CD8007E22F39}"/>
          </ac:spMkLst>
        </pc:spChg>
        <pc:spChg chg="add del">
          <ac:chgData name="Марина Барулина" userId="3f69187e786b41da" providerId="LiveId" clId="{70010426-5CE3-4171-A95C-3007E842B10B}" dt="2023-12-08T07:28:21.016" v="1190" actId="26606"/>
          <ac:spMkLst>
            <pc:docMk/>
            <pc:sldMk cId="2033634114" sldId="817"/>
            <ac:spMk id="3090" creationId="{42AC7AAA-F039-4011-98DE-17464A67B2EC}"/>
          </ac:spMkLst>
        </pc:spChg>
        <pc:grpChg chg="add del">
          <ac:chgData name="Марина Барулина" userId="3f69187e786b41da" providerId="LiveId" clId="{70010426-5CE3-4171-A95C-3007E842B10B}" dt="2023-12-08T07:28:21.016" v="1190" actId="26606"/>
          <ac:grpSpMkLst>
            <pc:docMk/>
            <pc:sldMk cId="2033634114" sldId="817"/>
            <ac:grpSpMk id="3092" creationId="{85EBB90B-3A54-4B2B-9FA6-7B47E1075FE9}"/>
          </ac:grpSpMkLst>
        </pc:grpChg>
        <pc:picChg chg="add mod">
          <ac:chgData name="Марина Барулина" userId="3f69187e786b41da" providerId="LiveId" clId="{70010426-5CE3-4171-A95C-3007E842B10B}" dt="2023-12-08T07:29:02.325" v="1196" actId="1076"/>
          <ac:picMkLst>
            <pc:docMk/>
            <pc:sldMk cId="2033634114" sldId="817"/>
            <ac:picMk id="8" creationId="{9F835BB9-2A02-A18D-9B81-604347933795}"/>
          </ac:picMkLst>
        </pc:picChg>
        <pc:picChg chg="add mod">
          <ac:chgData name="Марина Барулина" userId="3f69187e786b41da" providerId="LiveId" clId="{70010426-5CE3-4171-A95C-3007E842B10B}" dt="2023-12-08T07:28:30.245" v="1192" actId="1076"/>
          <ac:picMkLst>
            <pc:docMk/>
            <pc:sldMk cId="2033634114" sldId="817"/>
            <ac:picMk id="3077" creationId="{F2C8E07F-076A-964B-01A9-83CA1103655E}"/>
          </ac:picMkLst>
        </pc:picChg>
      </pc:sldChg>
      <pc:sldChg chg="addSp modSp new mod">
        <pc:chgData name="Марина Барулина" userId="3f69187e786b41da" providerId="LiveId" clId="{70010426-5CE3-4171-A95C-3007E842B10B}" dt="2023-12-08T08:11:05.170" v="1225" actId="1076"/>
        <pc:sldMkLst>
          <pc:docMk/>
          <pc:sldMk cId="640885460" sldId="818"/>
        </pc:sldMkLst>
        <pc:spChg chg="mod">
          <ac:chgData name="Марина Барулина" userId="3f69187e786b41da" providerId="LiveId" clId="{70010426-5CE3-4171-A95C-3007E842B10B}" dt="2023-12-08T08:09:54.966" v="1220"/>
          <ac:spMkLst>
            <pc:docMk/>
            <pc:sldMk cId="640885460" sldId="818"/>
            <ac:spMk id="2" creationId="{CF3B1CA6-6826-8BB4-1CF6-129A53EDD75E}"/>
          </ac:spMkLst>
        </pc:spChg>
        <pc:spChg chg="mod">
          <ac:chgData name="Марина Барулина" userId="3f69187e786b41da" providerId="LiveId" clId="{70010426-5CE3-4171-A95C-3007E842B10B}" dt="2023-12-08T08:09:53.210" v="1219" actId="20577"/>
          <ac:spMkLst>
            <pc:docMk/>
            <pc:sldMk cId="640885460" sldId="818"/>
            <ac:spMk id="4" creationId="{315AFE01-9F58-F3A5-DD3E-F99CFD475BD1}"/>
          </ac:spMkLst>
        </pc:spChg>
        <pc:picChg chg="add mod">
          <ac:chgData name="Марина Барулина" userId="3f69187e786b41da" providerId="LiveId" clId="{70010426-5CE3-4171-A95C-3007E842B10B}" dt="2023-12-08T08:11:05.170" v="1225" actId="1076"/>
          <ac:picMkLst>
            <pc:docMk/>
            <pc:sldMk cId="640885460" sldId="818"/>
            <ac:picMk id="6" creationId="{28A6A175-25DB-6B16-087E-3500486E7257}"/>
          </ac:picMkLst>
        </pc:picChg>
      </pc:sldChg>
      <pc:sldChg chg="addSp delSp modSp new mod">
        <pc:chgData name="Марина Барулина" userId="3f69187e786b41da" providerId="LiveId" clId="{70010426-5CE3-4171-A95C-3007E842B10B}" dt="2023-12-08T08:11:42.409" v="1230" actId="14100"/>
        <pc:sldMkLst>
          <pc:docMk/>
          <pc:sldMk cId="2919582580" sldId="819"/>
        </pc:sldMkLst>
        <pc:spChg chg="del">
          <ac:chgData name="Марина Барулина" userId="3f69187e786b41da" providerId="LiveId" clId="{70010426-5CE3-4171-A95C-3007E842B10B}" dt="2023-12-08T08:11:37.024" v="1227" actId="478"/>
          <ac:spMkLst>
            <pc:docMk/>
            <pc:sldMk cId="2919582580" sldId="819"/>
            <ac:spMk id="2" creationId="{8A423E85-4F69-7C49-01E8-B8E483CB382E}"/>
          </ac:spMkLst>
        </pc:spChg>
        <pc:spChg chg="del">
          <ac:chgData name="Марина Барулина" userId="3f69187e786b41da" providerId="LiveId" clId="{70010426-5CE3-4171-A95C-3007E842B10B}" dt="2023-12-08T08:11:37.024" v="1227" actId="478"/>
          <ac:spMkLst>
            <pc:docMk/>
            <pc:sldMk cId="2919582580" sldId="819"/>
            <ac:spMk id="4" creationId="{5EEA8771-3813-598D-35C2-5C497138A2C8}"/>
          </ac:spMkLst>
        </pc:spChg>
        <pc:picChg chg="add mod">
          <ac:chgData name="Марина Барулина" userId="3f69187e786b41da" providerId="LiveId" clId="{70010426-5CE3-4171-A95C-3007E842B10B}" dt="2023-12-08T08:11:42.409" v="1230" actId="14100"/>
          <ac:picMkLst>
            <pc:docMk/>
            <pc:sldMk cId="2919582580" sldId="819"/>
            <ac:picMk id="6" creationId="{AD429079-9C70-3282-FA76-E8F5225F992C}"/>
          </ac:picMkLst>
        </pc:picChg>
      </pc:sldChg>
      <pc:sldChg chg="addSp delSp modSp new mod">
        <pc:chgData name="Марина Барулина" userId="3f69187e786b41da" providerId="LiveId" clId="{70010426-5CE3-4171-A95C-3007E842B10B}" dt="2023-12-08T08:13:13.947" v="1254" actId="20577"/>
        <pc:sldMkLst>
          <pc:docMk/>
          <pc:sldMk cId="4021444497" sldId="820"/>
        </pc:sldMkLst>
        <pc:spChg chg="del">
          <ac:chgData name="Марина Барулина" userId="3f69187e786b41da" providerId="LiveId" clId="{70010426-5CE3-4171-A95C-3007E842B10B}" dt="2023-12-08T08:12:22.420" v="1233" actId="478"/>
          <ac:spMkLst>
            <pc:docMk/>
            <pc:sldMk cId="4021444497" sldId="820"/>
            <ac:spMk id="2" creationId="{C43D9800-9BD7-69FD-4451-2D93B2CCE5A7}"/>
          </ac:spMkLst>
        </pc:spChg>
        <pc:spChg chg="del">
          <ac:chgData name="Марина Барулина" userId="3f69187e786b41da" providerId="LiveId" clId="{70010426-5CE3-4171-A95C-3007E842B10B}" dt="2023-12-08T08:12:22.420" v="1233" actId="478"/>
          <ac:spMkLst>
            <pc:docMk/>
            <pc:sldMk cId="4021444497" sldId="820"/>
            <ac:spMk id="4" creationId="{49859C41-7A15-3AF4-3B05-DB50A148C2F7}"/>
          </ac:spMkLst>
        </pc:spChg>
        <pc:spChg chg="add mod">
          <ac:chgData name="Марина Барулина" userId="3f69187e786b41da" providerId="LiveId" clId="{70010426-5CE3-4171-A95C-3007E842B10B}" dt="2023-12-08T08:13:13.947" v="1254" actId="20577"/>
          <ac:spMkLst>
            <pc:docMk/>
            <pc:sldMk cId="4021444497" sldId="820"/>
            <ac:spMk id="6" creationId="{191A4F85-5F65-A91A-644B-E3903F275DA4}"/>
          </ac:spMkLst>
        </pc:spChg>
      </pc:sldChg>
      <pc:sldChg chg="addSp modSp new mod">
        <pc:chgData name="Марина Барулина" userId="3f69187e786b41da" providerId="LiveId" clId="{70010426-5CE3-4171-A95C-3007E842B10B}" dt="2023-12-08T08:15:34.274" v="1260"/>
        <pc:sldMkLst>
          <pc:docMk/>
          <pc:sldMk cId="476717498" sldId="821"/>
        </pc:sldMkLst>
        <pc:spChg chg="mod">
          <ac:chgData name="Марина Барулина" userId="3f69187e786b41da" providerId="LiveId" clId="{70010426-5CE3-4171-A95C-3007E842B10B}" dt="2023-12-08T08:15:34.274" v="1260"/>
          <ac:spMkLst>
            <pc:docMk/>
            <pc:sldMk cId="476717498" sldId="821"/>
            <ac:spMk id="2" creationId="{B634FCD9-363A-8F2D-DE2D-0717BC297AE2}"/>
          </ac:spMkLst>
        </pc:spChg>
        <pc:picChg chg="add mod">
          <ac:chgData name="Марина Барулина" userId="3f69187e786b41da" providerId="LiveId" clId="{70010426-5CE3-4171-A95C-3007E842B10B}" dt="2023-12-08T08:15:29.697" v="1259" actId="1076"/>
          <ac:picMkLst>
            <pc:docMk/>
            <pc:sldMk cId="476717498" sldId="821"/>
            <ac:picMk id="4098" creationId="{5970F6EF-E53E-2861-C355-75997CF1979A}"/>
          </ac:picMkLst>
        </pc:picChg>
      </pc:sldChg>
    </pc:docChg>
  </pc:docChgLst>
  <pc:docChgLst>
    <pc:chgData name="Улитин Иван" userId="42d996a27954101f" providerId="Windows Live" clId="Web-{159E3093-E8EE-4FA1-9472-12A91F155285}"/>
    <pc:docChg chg="addSld delSld modSld sldOrd">
      <pc:chgData name="Улитин Иван" userId="42d996a27954101f" providerId="Windows Live" clId="Web-{159E3093-E8EE-4FA1-9472-12A91F155285}" dt="2023-11-13T23:17:21.201" v="2222" actId="1076"/>
      <pc:docMkLst>
        <pc:docMk/>
      </pc:docMkLst>
      <pc:sldChg chg="modSp">
        <pc:chgData name="Улитин Иван" userId="42d996a27954101f" providerId="Windows Live" clId="Web-{159E3093-E8EE-4FA1-9472-12A91F155285}" dt="2023-11-13T20:34:04.812" v="19" actId="20577"/>
        <pc:sldMkLst>
          <pc:docMk/>
          <pc:sldMk cId="1487700712" sldId="256"/>
        </pc:sldMkLst>
        <pc:spChg chg="mod">
          <ac:chgData name="Улитин Иван" userId="42d996a27954101f" providerId="Windows Live" clId="Web-{159E3093-E8EE-4FA1-9472-12A91F155285}" dt="2023-11-13T20:34:04.812" v="19" actId="20577"/>
          <ac:spMkLst>
            <pc:docMk/>
            <pc:sldMk cId="1487700712" sldId="256"/>
            <ac:spMk id="3" creationId="{48B6CF59-4E5B-494D-A2F7-97ADD01E6497}"/>
          </ac:spMkLst>
        </pc:spChg>
      </pc:sldChg>
      <pc:sldChg chg="modSp add">
        <pc:chgData name="Улитин Иван" userId="42d996a27954101f" providerId="Windows Live" clId="Web-{159E3093-E8EE-4FA1-9472-12A91F155285}" dt="2023-11-13T21:01:45.251" v="177" actId="20577"/>
        <pc:sldMkLst>
          <pc:docMk/>
          <pc:sldMk cId="3556641226" sldId="771"/>
        </pc:sldMkLst>
        <pc:spChg chg="mod">
          <ac:chgData name="Улитин Иван" userId="42d996a27954101f" providerId="Windows Live" clId="Web-{159E3093-E8EE-4FA1-9472-12A91F155285}" dt="2023-11-13T20:34:36.798" v="34" actId="20577"/>
          <ac:spMkLst>
            <pc:docMk/>
            <pc:sldMk cId="3556641226" sldId="771"/>
            <ac:spMk id="2" creationId="{019E7640-A2C7-8BE8-41B8-B1A386A42150}"/>
          </ac:spMkLst>
        </pc:spChg>
        <pc:spChg chg="mod">
          <ac:chgData name="Улитин Иван" userId="42d996a27954101f" providerId="Windows Live" clId="Web-{159E3093-E8EE-4FA1-9472-12A91F155285}" dt="2023-11-13T21:01:45.251" v="177" actId="20577"/>
          <ac:spMkLst>
            <pc:docMk/>
            <pc:sldMk cId="3556641226" sldId="771"/>
            <ac:spMk id="4" creationId="{3AA2DC4D-F89A-B6D6-C778-D4ED48FB32BE}"/>
          </ac:spMkLst>
        </pc:spChg>
      </pc:sldChg>
      <pc:sldChg chg="modSp add">
        <pc:chgData name="Улитин Иван" userId="42d996a27954101f" providerId="Windows Live" clId="Web-{159E3093-E8EE-4FA1-9472-12A91F155285}" dt="2023-11-13T21:06:01.932" v="276" actId="20577"/>
        <pc:sldMkLst>
          <pc:docMk/>
          <pc:sldMk cId="1528971118" sldId="772"/>
        </pc:sldMkLst>
        <pc:spChg chg="mod">
          <ac:chgData name="Улитин Иван" userId="42d996a27954101f" providerId="Windows Live" clId="Web-{159E3093-E8EE-4FA1-9472-12A91F155285}" dt="2023-11-13T21:01:53.923" v="183" actId="20577"/>
          <ac:spMkLst>
            <pc:docMk/>
            <pc:sldMk cId="1528971118" sldId="772"/>
            <ac:spMk id="2" creationId="{019E7640-A2C7-8BE8-41B8-B1A386A42150}"/>
          </ac:spMkLst>
        </pc:spChg>
        <pc:spChg chg="mod">
          <ac:chgData name="Улитин Иван" userId="42d996a27954101f" providerId="Windows Live" clId="Web-{159E3093-E8EE-4FA1-9472-12A91F155285}" dt="2023-11-13T21:06:01.932" v="276" actId="20577"/>
          <ac:spMkLst>
            <pc:docMk/>
            <pc:sldMk cId="1528971118" sldId="772"/>
            <ac:spMk id="4" creationId="{3AA2DC4D-F89A-B6D6-C778-D4ED48FB32BE}"/>
          </ac:spMkLst>
        </pc:spChg>
      </pc:sldChg>
      <pc:sldChg chg="addSp modSp add">
        <pc:chgData name="Улитин Иван" userId="42d996a27954101f" providerId="Windows Live" clId="Web-{159E3093-E8EE-4FA1-9472-12A91F155285}" dt="2023-11-13T21:59:32.354" v="771" actId="20577"/>
        <pc:sldMkLst>
          <pc:docMk/>
          <pc:sldMk cId="799526498" sldId="773"/>
        </pc:sldMkLst>
        <pc:spChg chg="mod">
          <ac:chgData name="Улитин Иван" userId="42d996a27954101f" providerId="Windows Live" clId="Web-{159E3093-E8EE-4FA1-9472-12A91F155285}" dt="2023-11-13T21:07:00.231" v="280" actId="20577"/>
          <ac:spMkLst>
            <pc:docMk/>
            <pc:sldMk cId="799526498" sldId="773"/>
            <ac:spMk id="2" creationId="{019E7640-A2C7-8BE8-41B8-B1A386A42150}"/>
          </ac:spMkLst>
        </pc:spChg>
        <pc:spChg chg="mod">
          <ac:chgData name="Улитин Иван" userId="42d996a27954101f" providerId="Windows Live" clId="Web-{159E3093-E8EE-4FA1-9472-12A91F155285}" dt="2023-11-13T21:59:32.354" v="771" actId="20577"/>
          <ac:spMkLst>
            <pc:docMk/>
            <pc:sldMk cId="799526498" sldId="773"/>
            <ac:spMk id="4" creationId="{3AA2DC4D-F89A-B6D6-C778-D4ED48FB32BE}"/>
          </ac:spMkLst>
        </pc:spChg>
        <pc:picChg chg="add mod">
          <ac:chgData name="Улитин Иван" userId="42d996a27954101f" providerId="Windows Live" clId="Web-{159E3093-E8EE-4FA1-9472-12A91F155285}" dt="2023-11-13T21:57:37.850" v="728" actId="1076"/>
          <ac:picMkLst>
            <pc:docMk/>
            <pc:sldMk cId="799526498" sldId="773"/>
            <ac:picMk id="3" creationId="{E5A9968D-057C-8753-8AD2-03B2A405C93F}"/>
          </ac:picMkLst>
        </pc:picChg>
      </pc:sldChg>
      <pc:sldChg chg="addSp delSp modSp add ord">
        <pc:chgData name="Улитин Иван" userId="42d996a27954101f" providerId="Windows Live" clId="Web-{159E3093-E8EE-4FA1-9472-12A91F155285}" dt="2023-11-13T21:42:26.100" v="593" actId="20577"/>
        <pc:sldMkLst>
          <pc:docMk/>
          <pc:sldMk cId="3391782266" sldId="774"/>
        </pc:sldMkLst>
        <pc:spChg chg="mod">
          <ac:chgData name="Улитин Иван" userId="42d996a27954101f" providerId="Windows Live" clId="Web-{159E3093-E8EE-4FA1-9472-12A91F155285}" dt="2023-11-13T21:42:26.100" v="593" actId="20577"/>
          <ac:spMkLst>
            <pc:docMk/>
            <pc:sldMk cId="3391782266" sldId="774"/>
            <ac:spMk id="2" creationId="{019E7640-A2C7-8BE8-41B8-B1A386A42150}"/>
          </ac:spMkLst>
        </pc:spChg>
        <pc:spChg chg="add del mod">
          <ac:chgData name="Улитин Иван" userId="42d996a27954101f" providerId="Windows Live" clId="Web-{159E3093-E8EE-4FA1-9472-12A91F155285}" dt="2023-11-13T21:15:05.872" v="477"/>
          <ac:spMkLst>
            <pc:docMk/>
            <pc:sldMk cId="3391782266" sldId="774"/>
            <ac:spMk id="3" creationId="{60CBA943-2CD4-DBA6-D60B-0208D4582E92}"/>
          </ac:spMkLst>
        </pc:spChg>
        <pc:spChg chg="mod">
          <ac:chgData name="Улитин Иван" userId="42d996a27954101f" providerId="Windows Live" clId="Web-{159E3093-E8EE-4FA1-9472-12A91F155285}" dt="2023-11-13T21:41:10.957" v="586" actId="20577"/>
          <ac:spMkLst>
            <pc:docMk/>
            <pc:sldMk cId="3391782266" sldId="774"/>
            <ac:spMk id="4" creationId="{3AA2DC4D-F89A-B6D6-C778-D4ED48FB32BE}"/>
          </ac:spMkLst>
        </pc:spChg>
        <pc:spChg chg="add del mod">
          <ac:chgData name="Улитин Иван" userId="42d996a27954101f" providerId="Windows Live" clId="Web-{159E3093-E8EE-4FA1-9472-12A91F155285}" dt="2023-11-13T21:26:14.567" v="552"/>
          <ac:spMkLst>
            <pc:docMk/>
            <pc:sldMk cId="3391782266" sldId="774"/>
            <ac:spMk id="12" creationId="{EB33EC10-64D2-7B0B-A396-B217C48D54F0}"/>
          </ac:spMkLst>
        </pc:spChg>
        <pc:spChg chg="add del mod">
          <ac:chgData name="Улитин Иван" userId="42d996a27954101f" providerId="Windows Live" clId="Web-{159E3093-E8EE-4FA1-9472-12A91F155285}" dt="2023-11-13T21:26:38.974" v="567"/>
          <ac:spMkLst>
            <pc:docMk/>
            <pc:sldMk cId="3391782266" sldId="774"/>
            <ac:spMk id="14" creationId="{1675F95B-DB0E-260D-AF34-CE70FE836D6C}"/>
          </ac:spMkLst>
        </pc:spChg>
        <pc:graphicFrameChg chg="add del mod">
          <ac:chgData name="Улитин Иван" userId="42d996a27954101f" providerId="Windows Live" clId="Web-{159E3093-E8EE-4FA1-9472-12A91F155285}" dt="2023-11-13T21:26:14.582" v="558"/>
          <ac:graphicFrameMkLst>
            <pc:docMk/>
            <pc:sldMk cId="3391782266" sldId="774"/>
            <ac:graphicFrameMk id="6" creationId="{48EE5F21-A1AF-02B1-DEE8-13C562687B82}"/>
          </ac:graphicFrameMkLst>
        </pc:graphicFrameChg>
        <pc:picChg chg="add del mod">
          <ac:chgData name="Улитин Иван" userId="42d996a27954101f" providerId="Windows Live" clId="Web-{159E3093-E8EE-4FA1-9472-12A91F155285}" dt="2023-11-13T21:26:14.582" v="557"/>
          <ac:picMkLst>
            <pc:docMk/>
            <pc:sldMk cId="3391782266" sldId="774"/>
            <ac:picMk id="7" creationId="{D09B379A-AAAB-0F55-B459-7022796561AF}"/>
          </ac:picMkLst>
        </pc:picChg>
        <pc:picChg chg="add del mod">
          <ac:chgData name="Улитин Иван" userId="42d996a27954101f" providerId="Windows Live" clId="Web-{159E3093-E8EE-4FA1-9472-12A91F155285}" dt="2023-11-13T21:26:14.582" v="556"/>
          <ac:picMkLst>
            <pc:docMk/>
            <pc:sldMk cId="3391782266" sldId="774"/>
            <ac:picMk id="8" creationId="{C5EF05D6-8F43-56A8-FA2B-D4F6A085E2CA}"/>
          </ac:picMkLst>
        </pc:picChg>
        <pc:picChg chg="add del mod">
          <ac:chgData name="Улитин Иван" userId="42d996a27954101f" providerId="Windows Live" clId="Web-{159E3093-E8EE-4FA1-9472-12A91F155285}" dt="2023-11-13T21:26:14.582" v="555"/>
          <ac:picMkLst>
            <pc:docMk/>
            <pc:sldMk cId="3391782266" sldId="774"/>
            <ac:picMk id="9" creationId="{EEC79F01-0735-1623-F337-9B2E914177AF}"/>
          </ac:picMkLst>
        </pc:picChg>
        <pc:picChg chg="add del mod">
          <ac:chgData name="Улитин Иван" userId="42d996a27954101f" providerId="Windows Live" clId="Web-{159E3093-E8EE-4FA1-9472-12A91F155285}" dt="2023-11-13T21:26:14.567" v="554"/>
          <ac:picMkLst>
            <pc:docMk/>
            <pc:sldMk cId="3391782266" sldId="774"/>
            <ac:picMk id="10" creationId="{18879B2D-FF66-C995-D29E-9916F63C20FC}"/>
          </ac:picMkLst>
        </pc:picChg>
        <pc:picChg chg="add del mod">
          <ac:chgData name="Улитин Иван" userId="42d996a27954101f" providerId="Windows Live" clId="Web-{159E3093-E8EE-4FA1-9472-12A91F155285}" dt="2023-11-13T21:26:14.567" v="553"/>
          <ac:picMkLst>
            <pc:docMk/>
            <pc:sldMk cId="3391782266" sldId="774"/>
            <ac:picMk id="11" creationId="{9C6644B6-F2EB-9739-4841-5D6F37850BF2}"/>
          </ac:picMkLst>
        </pc:picChg>
        <pc:picChg chg="add del mod">
          <ac:chgData name="Улитин Иван" userId="42d996a27954101f" providerId="Windows Live" clId="Web-{159E3093-E8EE-4FA1-9472-12A91F155285}" dt="2023-11-13T21:26:37.708" v="566"/>
          <ac:picMkLst>
            <pc:docMk/>
            <pc:sldMk cId="3391782266" sldId="774"/>
            <ac:picMk id="13" creationId="{B26B1981-2B55-EE01-BF2D-67A58782A3BA}"/>
          </ac:picMkLst>
        </pc:picChg>
        <pc:picChg chg="add mod">
          <ac:chgData name="Улитин Иван" userId="42d996a27954101f" providerId="Windows Live" clId="Web-{159E3093-E8EE-4FA1-9472-12A91F155285}" dt="2023-11-13T21:40:59.878" v="582" actId="1076"/>
          <ac:picMkLst>
            <pc:docMk/>
            <pc:sldMk cId="3391782266" sldId="774"/>
            <ac:picMk id="15" creationId="{B419D39E-C9D3-C072-0096-DCE875C41CA5}"/>
          </ac:picMkLst>
        </pc:picChg>
        <pc:picChg chg="add mod">
          <ac:chgData name="Улитин Иван" userId="42d996a27954101f" providerId="Windows Live" clId="Web-{159E3093-E8EE-4FA1-9472-12A91F155285}" dt="2023-11-13T21:41:02.550" v="583" actId="1076"/>
          <ac:picMkLst>
            <pc:docMk/>
            <pc:sldMk cId="3391782266" sldId="774"/>
            <ac:picMk id="16" creationId="{E109353B-7823-9A55-BB01-E7FA31388422}"/>
          </ac:picMkLst>
        </pc:picChg>
      </pc:sldChg>
      <pc:sldChg chg="modSp add">
        <pc:chgData name="Улитин Иван" userId="42d996a27954101f" providerId="Windows Live" clId="Web-{159E3093-E8EE-4FA1-9472-12A91F155285}" dt="2023-11-13T22:33:29.486" v="1652" actId="20577"/>
        <pc:sldMkLst>
          <pc:docMk/>
          <pc:sldMk cId="565599995" sldId="775"/>
        </pc:sldMkLst>
        <pc:spChg chg="mod">
          <ac:chgData name="Улитин Иван" userId="42d996a27954101f" providerId="Windows Live" clId="Web-{159E3093-E8EE-4FA1-9472-12A91F155285}" dt="2023-11-13T21:43:20.086" v="599" actId="20577"/>
          <ac:spMkLst>
            <pc:docMk/>
            <pc:sldMk cId="565599995" sldId="775"/>
            <ac:spMk id="2" creationId="{019E7640-A2C7-8BE8-41B8-B1A386A42150}"/>
          </ac:spMkLst>
        </pc:spChg>
        <pc:spChg chg="mod">
          <ac:chgData name="Улитин Иван" userId="42d996a27954101f" providerId="Windows Live" clId="Web-{159E3093-E8EE-4FA1-9472-12A91F155285}" dt="2023-11-13T22:33:29.486" v="1652" actId="20577"/>
          <ac:spMkLst>
            <pc:docMk/>
            <pc:sldMk cId="565599995" sldId="775"/>
            <ac:spMk id="4" creationId="{3AA2DC4D-F89A-B6D6-C778-D4ED48FB32BE}"/>
          </ac:spMkLst>
        </pc:spChg>
      </pc:sldChg>
      <pc:sldChg chg="modSp add">
        <pc:chgData name="Улитин Иван" userId="42d996a27954101f" providerId="Windows Live" clId="Web-{159E3093-E8EE-4FA1-9472-12A91F155285}" dt="2023-11-13T22:34:02.643" v="1663" actId="20577"/>
        <pc:sldMkLst>
          <pc:docMk/>
          <pc:sldMk cId="3516167028" sldId="776"/>
        </pc:sldMkLst>
        <pc:spChg chg="mod">
          <ac:chgData name="Улитин Иван" userId="42d996a27954101f" providerId="Windows Live" clId="Web-{159E3093-E8EE-4FA1-9472-12A91F155285}" dt="2023-11-13T22:33:33.470" v="1654" actId="20577"/>
          <ac:spMkLst>
            <pc:docMk/>
            <pc:sldMk cId="3516167028" sldId="776"/>
            <ac:spMk id="2" creationId="{019E7640-A2C7-8BE8-41B8-B1A386A42150}"/>
          </ac:spMkLst>
        </pc:spChg>
        <pc:spChg chg="mod">
          <ac:chgData name="Улитин Иван" userId="42d996a27954101f" providerId="Windows Live" clId="Web-{159E3093-E8EE-4FA1-9472-12A91F155285}" dt="2023-11-13T22:34:02.643" v="1663" actId="20577"/>
          <ac:spMkLst>
            <pc:docMk/>
            <pc:sldMk cId="3516167028" sldId="776"/>
            <ac:spMk id="4" creationId="{3AA2DC4D-F89A-B6D6-C778-D4ED48FB32BE}"/>
          </ac:spMkLst>
        </pc:spChg>
      </pc:sldChg>
      <pc:sldChg chg="modSp add">
        <pc:chgData name="Улитин Иван" userId="42d996a27954101f" providerId="Windows Live" clId="Web-{159E3093-E8EE-4FA1-9472-12A91F155285}" dt="2023-11-13T21:56:08.878" v="685" actId="20577"/>
        <pc:sldMkLst>
          <pc:docMk/>
          <pc:sldMk cId="2373423438" sldId="777"/>
        </pc:sldMkLst>
        <pc:spChg chg="mod">
          <ac:chgData name="Улитин Иван" userId="42d996a27954101f" providerId="Windows Live" clId="Web-{159E3093-E8EE-4FA1-9472-12A91F155285}" dt="2023-11-13T21:51:28.634" v="605" actId="20577"/>
          <ac:spMkLst>
            <pc:docMk/>
            <pc:sldMk cId="2373423438" sldId="777"/>
            <ac:spMk id="2" creationId="{019E7640-A2C7-8BE8-41B8-B1A386A42150}"/>
          </ac:spMkLst>
        </pc:spChg>
        <pc:spChg chg="mod">
          <ac:chgData name="Улитин Иван" userId="42d996a27954101f" providerId="Windows Live" clId="Web-{159E3093-E8EE-4FA1-9472-12A91F155285}" dt="2023-11-13T21:56:08.878" v="685" actId="20577"/>
          <ac:spMkLst>
            <pc:docMk/>
            <pc:sldMk cId="2373423438" sldId="777"/>
            <ac:spMk id="4" creationId="{3AA2DC4D-F89A-B6D6-C778-D4ED48FB32BE}"/>
          </ac:spMkLst>
        </pc:spChg>
      </pc:sldChg>
      <pc:sldChg chg="modSp add">
        <pc:chgData name="Улитин Иван" userId="42d996a27954101f" providerId="Windows Live" clId="Web-{159E3093-E8EE-4FA1-9472-12A91F155285}" dt="2023-11-13T22:33:37.986" v="1659" actId="20577"/>
        <pc:sldMkLst>
          <pc:docMk/>
          <pc:sldMk cId="3510934978" sldId="778"/>
        </pc:sldMkLst>
        <pc:spChg chg="mod">
          <ac:chgData name="Улитин Иван" userId="42d996a27954101f" providerId="Windows Live" clId="Web-{159E3093-E8EE-4FA1-9472-12A91F155285}" dt="2023-11-13T22:33:37.986" v="1659" actId="20577"/>
          <ac:spMkLst>
            <pc:docMk/>
            <pc:sldMk cId="3510934978" sldId="778"/>
            <ac:spMk id="2" creationId="{019E7640-A2C7-8BE8-41B8-B1A386A42150}"/>
          </ac:spMkLst>
        </pc:spChg>
        <pc:spChg chg="mod">
          <ac:chgData name="Улитин Иван" userId="42d996a27954101f" providerId="Windows Live" clId="Web-{159E3093-E8EE-4FA1-9472-12A91F155285}" dt="2023-11-13T22:22:29.807" v="1359" actId="20577"/>
          <ac:spMkLst>
            <pc:docMk/>
            <pc:sldMk cId="3510934978" sldId="778"/>
            <ac:spMk id="4" creationId="{3AA2DC4D-F89A-B6D6-C778-D4ED48FB32BE}"/>
          </ac:spMkLst>
        </pc:spChg>
      </pc:sldChg>
      <pc:sldChg chg="modSp add">
        <pc:chgData name="Улитин Иван" userId="42d996a27954101f" providerId="Windows Live" clId="Web-{159E3093-E8EE-4FA1-9472-12A91F155285}" dt="2023-11-13T22:48:45.158" v="2169" actId="20577"/>
        <pc:sldMkLst>
          <pc:docMk/>
          <pc:sldMk cId="1740517960" sldId="779"/>
        </pc:sldMkLst>
        <pc:spChg chg="mod">
          <ac:chgData name="Улитин Иван" userId="42d996a27954101f" providerId="Windows Live" clId="Web-{159E3093-E8EE-4FA1-9472-12A91F155285}" dt="2023-11-13T22:33:41.924" v="1662" actId="20577"/>
          <ac:spMkLst>
            <pc:docMk/>
            <pc:sldMk cId="1740517960" sldId="779"/>
            <ac:spMk id="2" creationId="{019E7640-A2C7-8BE8-41B8-B1A386A42150}"/>
          </ac:spMkLst>
        </pc:spChg>
        <pc:spChg chg="mod">
          <ac:chgData name="Улитин Иван" userId="42d996a27954101f" providerId="Windows Live" clId="Web-{159E3093-E8EE-4FA1-9472-12A91F155285}" dt="2023-11-13T22:48:45.158" v="2169" actId="20577"/>
          <ac:spMkLst>
            <pc:docMk/>
            <pc:sldMk cId="1740517960" sldId="779"/>
            <ac:spMk id="4" creationId="{3AA2DC4D-F89A-B6D6-C778-D4ED48FB32BE}"/>
          </ac:spMkLst>
        </pc:spChg>
      </pc:sldChg>
      <pc:sldChg chg="addSp modSp add">
        <pc:chgData name="Улитин Иван" userId="42d996a27954101f" providerId="Windows Live" clId="Web-{159E3093-E8EE-4FA1-9472-12A91F155285}" dt="2023-11-13T23:03:15.391" v="2208" actId="20577"/>
        <pc:sldMkLst>
          <pc:docMk/>
          <pc:sldMk cId="2546741195" sldId="780"/>
        </pc:sldMkLst>
        <pc:spChg chg="mod">
          <ac:chgData name="Улитин Иван" userId="42d996a27954101f" providerId="Windows Live" clId="Web-{159E3093-E8EE-4FA1-9472-12A91F155285}" dt="2023-11-13T22:45:55.011" v="2031" actId="20577"/>
          <ac:spMkLst>
            <pc:docMk/>
            <pc:sldMk cId="2546741195" sldId="780"/>
            <ac:spMk id="2" creationId="{019E7640-A2C7-8BE8-41B8-B1A386A42150}"/>
          </ac:spMkLst>
        </pc:spChg>
        <pc:spChg chg="mod">
          <ac:chgData name="Улитин Иван" userId="42d996a27954101f" providerId="Windows Live" clId="Web-{159E3093-E8EE-4FA1-9472-12A91F155285}" dt="2023-11-13T23:03:15.391" v="2208" actId="20577"/>
          <ac:spMkLst>
            <pc:docMk/>
            <pc:sldMk cId="2546741195" sldId="780"/>
            <ac:spMk id="4" creationId="{3AA2DC4D-F89A-B6D6-C778-D4ED48FB32BE}"/>
          </ac:spMkLst>
        </pc:spChg>
        <pc:picChg chg="add mod">
          <ac:chgData name="Улитин Иван" userId="42d996a27954101f" providerId="Windows Live" clId="Web-{159E3093-E8EE-4FA1-9472-12A91F155285}" dt="2023-11-13T22:40:23.906" v="1898" actId="1076"/>
          <ac:picMkLst>
            <pc:docMk/>
            <pc:sldMk cId="2546741195" sldId="780"/>
            <ac:picMk id="3" creationId="{DA07A5E1-1774-EA16-155D-9B0AD95C5FD8}"/>
          </ac:picMkLst>
        </pc:picChg>
        <pc:picChg chg="add mod modCrop">
          <ac:chgData name="Улитин Иван" userId="42d996a27954101f" providerId="Windows Live" clId="Web-{159E3093-E8EE-4FA1-9472-12A91F155285}" dt="2023-11-13T22:44:32.884" v="2027" actId="1076"/>
          <ac:picMkLst>
            <pc:docMk/>
            <pc:sldMk cId="2546741195" sldId="780"/>
            <ac:picMk id="5" creationId="{35BC14E9-720C-7926-05E7-8CBEBDE3BB0E}"/>
          </ac:picMkLst>
        </pc:picChg>
      </pc:sldChg>
      <pc:sldChg chg="modSp add del">
        <pc:chgData name="Улитин Иван" userId="42d996a27954101f" providerId="Windows Live" clId="Web-{159E3093-E8EE-4FA1-9472-12A91F155285}" dt="2023-11-13T22:49:30.659" v="2172"/>
        <pc:sldMkLst>
          <pc:docMk/>
          <pc:sldMk cId="1501081656" sldId="781"/>
        </pc:sldMkLst>
        <pc:spChg chg="mod">
          <ac:chgData name="Улитин Иван" userId="42d996a27954101f" providerId="Windows Live" clId="Web-{159E3093-E8EE-4FA1-9472-12A91F155285}" dt="2023-11-13T22:49:26.940" v="2171" actId="20577"/>
          <ac:spMkLst>
            <pc:docMk/>
            <pc:sldMk cId="1501081656" sldId="781"/>
            <ac:spMk id="4" creationId="{3AA2DC4D-F89A-B6D6-C778-D4ED48FB32BE}"/>
          </ac:spMkLst>
        </pc:spChg>
      </pc:sldChg>
      <pc:sldChg chg="addSp delSp modSp add">
        <pc:chgData name="Улитин Иван" userId="42d996a27954101f" providerId="Windows Live" clId="Web-{159E3093-E8EE-4FA1-9472-12A91F155285}" dt="2023-11-13T23:17:21.201" v="2222" actId="1076"/>
        <pc:sldMkLst>
          <pc:docMk/>
          <pc:sldMk cId="3391205352" sldId="781"/>
        </pc:sldMkLst>
        <pc:spChg chg="mod">
          <ac:chgData name="Улитин Иван" userId="42d996a27954101f" providerId="Windows Live" clId="Web-{159E3093-E8EE-4FA1-9472-12A91F155285}" dt="2023-11-13T22:54:15.482" v="2187" actId="20577"/>
          <ac:spMkLst>
            <pc:docMk/>
            <pc:sldMk cId="3391205352" sldId="781"/>
            <ac:spMk id="2" creationId="{019E7640-A2C7-8BE8-41B8-B1A386A42150}"/>
          </ac:spMkLst>
        </pc:spChg>
        <pc:spChg chg="del mod">
          <ac:chgData name="Улитин Иван" userId="42d996a27954101f" providerId="Windows Live" clId="Web-{159E3093-E8EE-4FA1-9472-12A91F155285}" dt="2023-11-13T23:17:09.966" v="2219"/>
          <ac:spMkLst>
            <pc:docMk/>
            <pc:sldMk cId="3391205352" sldId="781"/>
            <ac:spMk id="4" creationId="{3AA2DC4D-F89A-B6D6-C778-D4ED48FB32BE}"/>
          </ac:spMkLst>
        </pc:spChg>
        <pc:picChg chg="add mod">
          <ac:chgData name="Улитин Иван" userId="42d996a27954101f" providerId="Windows Live" clId="Web-{159E3093-E8EE-4FA1-9472-12A91F155285}" dt="2023-11-13T23:17:21.201" v="2222" actId="1076"/>
          <ac:picMkLst>
            <pc:docMk/>
            <pc:sldMk cId="3391205352" sldId="781"/>
            <ac:picMk id="3" creationId="{50F0AB5B-C7E9-7418-7BA9-D6A1EA8B4BE2}"/>
          </ac:picMkLst>
        </pc:picChg>
      </pc:sldChg>
    </pc:docChg>
  </pc:docChgLst>
  <pc:docChgLst>
    <pc:chgData name="Марина Барулина" userId="3f69187e786b41da" providerId="LiveId" clId="{ACEE041B-B37E-4908-BBBD-9F16151823B4}"/>
    <pc:docChg chg="undo custSel addSld delSld modSld sldOrd">
      <pc:chgData name="Марина Барулина" userId="3f69187e786b41da" providerId="LiveId" clId="{ACEE041B-B37E-4908-BBBD-9F16151823B4}" dt="2023-11-17T08:33:18.033" v="1242" actId="1076"/>
      <pc:docMkLst>
        <pc:docMk/>
      </pc:docMkLst>
      <pc:sldChg chg="modSp mod">
        <pc:chgData name="Марина Барулина" userId="3f69187e786b41da" providerId="LiveId" clId="{ACEE041B-B37E-4908-BBBD-9F16151823B4}" dt="2023-11-10T17:37:14.418" v="0" actId="20577"/>
        <pc:sldMkLst>
          <pc:docMk/>
          <pc:sldMk cId="2964149920" sldId="757"/>
        </pc:sldMkLst>
        <pc:spChg chg="mod">
          <ac:chgData name="Марина Барулина" userId="3f69187e786b41da" providerId="LiveId" clId="{ACEE041B-B37E-4908-BBBD-9F16151823B4}" dt="2023-11-10T17:37:14.418" v="0" actId="20577"/>
          <ac:spMkLst>
            <pc:docMk/>
            <pc:sldMk cId="2964149920" sldId="757"/>
            <ac:spMk id="2" creationId="{CCF49DD9-7C17-5447-5BB0-F5C1DE00595E}"/>
          </ac:spMkLst>
        </pc:spChg>
      </pc:sldChg>
      <pc:sldChg chg="del">
        <pc:chgData name="Марина Барулина" userId="3f69187e786b41da" providerId="LiveId" clId="{ACEE041B-B37E-4908-BBBD-9F16151823B4}" dt="2023-11-16T19:49:45.548" v="1" actId="2696"/>
        <pc:sldMkLst>
          <pc:docMk/>
          <pc:sldMk cId="2121370054" sldId="761"/>
        </pc:sldMkLst>
      </pc:sldChg>
      <pc:sldChg chg="del">
        <pc:chgData name="Марина Барулина" userId="3f69187e786b41da" providerId="LiveId" clId="{ACEE041B-B37E-4908-BBBD-9F16151823B4}" dt="2023-11-17T08:18:22.935" v="1230" actId="47"/>
        <pc:sldMkLst>
          <pc:docMk/>
          <pc:sldMk cId="3237379801" sldId="762"/>
        </pc:sldMkLst>
      </pc:sldChg>
      <pc:sldChg chg="del">
        <pc:chgData name="Марина Барулина" userId="3f69187e786b41da" providerId="LiveId" clId="{ACEE041B-B37E-4908-BBBD-9F16151823B4}" dt="2023-11-17T08:18:22.935" v="1230" actId="47"/>
        <pc:sldMkLst>
          <pc:docMk/>
          <pc:sldMk cId="3803692824" sldId="763"/>
        </pc:sldMkLst>
      </pc:sldChg>
      <pc:sldChg chg="del">
        <pc:chgData name="Марина Барулина" userId="3f69187e786b41da" providerId="LiveId" clId="{ACEE041B-B37E-4908-BBBD-9F16151823B4}" dt="2023-11-16T19:51:34.422" v="7" actId="47"/>
        <pc:sldMkLst>
          <pc:docMk/>
          <pc:sldMk cId="1117978645" sldId="764"/>
        </pc:sldMkLst>
      </pc:sldChg>
      <pc:sldChg chg="ord">
        <pc:chgData name="Марина Барулина" userId="3f69187e786b41da" providerId="LiveId" clId="{ACEE041B-B37E-4908-BBBD-9F16151823B4}" dt="2023-11-17T07:29:10.887" v="146"/>
        <pc:sldMkLst>
          <pc:docMk/>
          <pc:sldMk cId="1016450237" sldId="768"/>
        </pc:sldMkLst>
      </pc:sldChg>
      <pc:sldChg chg="modSp del mod">
        <pc:chgData name="Марина Барулина" userId="3f69187e786b41da" providerId="LiveId" clId="{ACEE041B-B37E-4908-BBBD-9F16151823B4}" dt="2023-11-17T08:18:22.935" v="1230" actId="47"/>
        <pc:sldMkLst>
          <pc:docMk/>
          <pc:sldMk cId="3556641226" sldId="771"/>
        </pc:sldMkLst>
        <pc:spChg chg="mod">
          <ac:chgData name="Марина Барулина" userId="3f69187e786b41da" providerId="LiveId" clId="{ACEE041B-B37E-4908-BBBD-9F16151823B4}" dt="2023-11-16T19:50:32.365" v="6" actId="20577"/>
          <ac:spMkLst>
            <pc:docMk/>
            <pc:sldMk cId="3556641226" sldId="771"/>
            <ac:spMk id="4" creationId="{3AA2DC4D-F89A-B6D6-C778-D4ED48FB32BE}"/>
          </ac:spMkLst>
        </pc:spChg>
      </pc:sldChg>
      <pc:sldChg chg="del">
        <pc:chgData name="Марина Барулина" userId="3f69187e786b41da" providerId="LiveId" clId="{ACEE041B-B37E-4908-BBBD-9F16151823B4}" dt="2023-11-17T08:18:22.935" v="1230" actId="47"/>
        <pc:sldMkLst>
          <pc:docMk/>
          <pc:sldMk cId="1528971118" sldId="772"/>
        </pc:sldMkLst>
      </pc:sldChg>
      <pc:sldChg chg="del">
        <pc:chgData name="Марина Барулина" userId="3f69187e786b41da" providerId="LiveId" clId="{ACEE041B-B37E-4908-BBBD-9F16151823B4}" dt="2023-11-17T08:18:22.935" v="1230" actId="47"/>
        <pc:sldMkLst>
          <pc:docMk/>
          <pc:sldMk cId="799526498" sldId="773"/>
        </pc:sldMkLst>
      </pc:sldChg>
      <pc:sldChg chg="del">
        <pc:chgData name="Марина Барулина" userId="3f69187e786b41da" providerId="LiveId" clId="{ACEE041B-B37E-4908-BBBD-9F16151823B4}" dt="2023-11-17T08:18:22.935" v="1230" actId="47"/>
        <pc:sldMkLst>
          <pc:docMk/>
          <pc:sldMk cId="3391782266" sldId="774"/>
        </pc:sldMkLst>
      </pc:sldChg>
      <pc:sldChg chg="del">
        <pc:chgData name="Марина Барулина" userId="3f69187e786b41da" providerId="LiveId" clId="{ACEE041B-B37E-4908-BBBD-9F16151823B4}" dt="2023-11-17T08:18:22.935" v="1230" actId="47"/>
        <pc:sldMkLst>
          <pc:docMk/>
          <pc:sldMk cId="565599995" sldId="775"/>
        </pc:sldMkLst>
      </pc:sldChg>
      <pc:sldChg chg="del">
        <pc:chgData name="Марина Барулина" userId="3f69187e786b41da" providerId="LiveId" clId="{ACEE041B-B37E-4908-BBBD-9F16151823B4}" dt="2023-11-17T08:18:22.935" v="1230" actId="47"/>
        <pc:sldMkLst>
          <pc:docMk/>
          <pc:sldMk cId="3516167028" sldId="776"/>
        </pc:sldMkLst>
      </pc:sldChg>
      <pc:sldChg chg="del">
        <pc:chgData name="Марина Барулина" userId="3f69187e786b41da" providerId="LiveId" clId="{ACEE041B-B37E-4908-BBBD-9F16151823B4}" dt="2023-11-17T08:18:22.935" v="1230" actId="47"/>
        <pc:sldMkLst>
          <pc:docMk/>
          <pc:sldMk cId="2373423438" sldId="777"/>
        </pc:sldMkLst>
      </pc:sldChg>
      <pc:sldChg chg="del">
        <pc:chgData name="Марина Барулина" userId="3f69187e786b41da" providerId="LiveId" clId="{ACEE041B-B37E-4908-BBBD-9F16151823B4}" dt="2023-11-17T08:18:22.935" v="1230" actId="47"/>
        <pc:sldMkLst>
          <pc:docMk/>
          <pc:sldMk cId="3510934978" sldId="778"/>
        </pc:sldMkLst>
      </pc:sldChg>
      <pc:sldChg chg="del">
        <pc:chgData name="Марина Барулина" userId="3f69187e786b41da" providerId="LiveId" clId="{ACEE041B-B37E-4908-BBBD-9F16151823B4}" dt="2023-11-17T08:18:22.935" v="1230" actId="47"/>
        <pc:sldMkLst>
          <pc:docMk/>
          <pc:sldMk cId="1740517960" sldId="779"/>
        </pc:sldMkLst>
      </pc:sldChg>
      <pc:sldChg chg="del">
        <pc:chgData name="Марина Барулина" userId="3f69187e786b41da" providerId="LiveId" clId="{ACEE041B-B37E-4908-BBBD-9F16151823B4}" dt="2023-11-17T08:18:22.935" v="1230" actId="47"/>
        <pc:sldMkLst>
          <pc:docMk/>
          <pc:sldMk cId="2546741195" sldId="780"/>
        </pc:sldMkLst>
      </pc:sldChg>
      <pc:sldChg chg="addSp delSp new del mod">
        <pc:chgData name="Марина Барулина" userId="3f69187e786b41da" providerId="LiveId" clId="{ACEE041B-B37E-4908-BBBD-9F16151823B4}" dt="2023-11-17T07:13:41.151" v="14" actId="47"/>
        <pc:sldMkLst>
          <pc:docMk/>
          <pc:sldMk cId="846915045" sldId="781"/>
        </pc:sldMkLst>
        <pc:spChg chg="del">
          <ac:chgData name="Марина Барулина" userId="3f69187e786b41da" providerId="LiveId" clId="{ACEE041B-B37E-4908-BBBD-9F16151823B4}" dt="2023-11-17T07:13:28.111" v="9" actId="478"/>
          <ac:spMkLst>
            <pc:docMk/>
            <pc:sldMk cId="846915045" sldId="781"/>
            <ac:spMk id="2" creationId="{87782A08-D12C-1DDF-0E61-E5F985A55AE2}"/>
          </ac:spMkLst>
        </pc:spChg>
        <pc:picChg chg="add">
          <ac:chgData name="Марина Барулина" userId="3f69187e786b41da" providerId="LiveId" clId="{ACEE041B-B37E-4908-BBBD-9F16151823B4}" dt="2023-11-17T07:13:28.622" v="10" actId="22"/>
          <ac:picMkLst>
            <pc:docMk/>
            <pc:sldMk cId="846915045" sldId="781"/>
            <ac:picMk id="4" creationId="{EBA6AB89-6F73-14B8-C2BC-1A2179C24CE5}"/>
          </ac:picMkLst>
        </pc:picChg>
      </pc:sldChg>
      <pc:sldChg chg="del">
        <pc:chgData name="Марина Барулина" userId="3f69187e786b41da" providerId="LiveId" clId="{ACEE041B-B37E-4908-BBBD-9F16151823B4}" dt="2023-11-16T19:51:34.422" v="7" actId="47"/>
        <pc:sldMkLst>
          <pc:docMk/>
          <pc:sldMk cId="3391205352" sldId="781"/>
        </pc:sldMkLst>
      </pc:sldChg>
      <pc:sldChg chg="addSp modSp new mod">
        <pc:chgData name="Марина Барулина" userId="3f69187e786b41da" providerId="LiveId" clId="{ACEE041B-B37E-4908-BBBD-9F16151823B4}" dt="2023-11-17T07:13:37.286" v="13" actId="1076"/>
        <pc:sldMkLst>
          <pc:docMk/>
          <pc:sldMk cId="3733460899" sldId="782"/>
        </pc:sldMkLst>
        <pc:picChg chg="add mod">
          <ac:chgData name="Марина Барулина" userId="3f69187e786b41da" providerId="LiveId" clId="{ACEE041B-B37E-4908-BBBD-9F16151823B4}" dt="2023-11-17T07:13:37.286" v="13" actId="1076"/>
          <ac:picMkLst>
            <pc:docMk/>
            <pc:sldMk cId="3733460899" sldId="782"/>
            <ac:picMk id="3" creationId="{B1C2D700-4424-E544-2CB1-B36F47BDC653}"/>
          </ac:picMkLst>
        </pc:picChg>
      </pc:sldChg>
      <pc:sldChg chg="addSp modSp new mod ord">
        <pc:chgData name="Марина Барулина" userId="3f69187e786b41da" providerId="LiveId" clId="{ACEE041B-B37E-4908-BBBD-9F16151823B4}" dt="2023-11-17T07:14:47.438" v="20" actId="1076"/>
        <pc:sldMkLst>
          <pc:docMk/>
          <pc:sldMk cId="1664065765" sldId="783"/>
        </pc:sldMkLst>
        <pc:picChg chg="add mod">
          <ac:chgData name="Марина Барулина" userId="3f69187e786b41da" providerId="LiveId" clId="{ACEE041B-B37E-4908-BBBD-9F16151823B4}" dt="2023-11-17T07:14:47.438" v="20" actId="1076"/>
          <ac:picMkLst>
            <pc:docMk/>
            <pc:sldMk cId="1664065765" sldId="783"/>
            <ac:picMk id="3" creationId="{9E733DF2-5DEA-C6FA-882E-9D490FCA9589}"/>
          </ac:picMkLst>
        </pc:picChg>
      </pc:sldChg>
      <pc:sldChg chg="addSp modSp new mod">
        <pc:chgData name="Марина Барулина" userId="3f69187e786b41da" providerId="LiveId" clId="{ACEE041B-B37E-4908-BBBD-9F16151823B4}" dt="2023-11-17T08:33:18.033" v="1242" actId="1076"/>
        <pc:sldMkLst>
          <pc:docMk/>
          <pc:sldMk cId="2759662480" sldId="784"/>
        </pc:sldMkLst>
        <pc:picChg chg="add">
          <ac:chgData name="Марина Барулина" userId="3f69187e786b41da" providerId="LiveId" clId="{ACEE041B-B37E-4908-BBBD-9F16151823B4}" dt="2023-11-17T07:15:45.766" v="22" actId="22"/>
          <ac:picMkLst>
            <pc:docMk/>
            <pc:sldMk cId="2759662480" sldId="784"/>
            <ac:picMk id="3" creationId="{71F8064B-AF09-5048-A7A0-28B51DB22DC8}"/>
          </ac:picMkLst>
        </pc:picChg>
        <pc:picChg chg="add mod">
          <ac:chgData name="Марина Барулина" userId="3f69187e786b41da" providerId="LiveId" clId="{ACEE041B-B37E-4908-BBBD-9F16151823B4}" dt="2023-11-17T08:33:18.033" v="1242" actId="1076"/>
          <ac:picMkLst>
            <pc:docMk/>
            <pc:sldMk cId="2759662480" sldId="784"/>
            <ac:picMk id="5" creationId="{8CE79B6E-06FB-3B0B-BD67-AF8E5087044E}"/>
          </ac:picMkLst>
        </pc:picChg>
      </pc:sldChg>
      <pc:sldChg chg="addSp modSp new mod">
        <pc:chgData name="Марина Барулина" userId="3f69187e786b41da" providerId="LiveId" clId="{ACEE041B-B37E-4908-BBBD-9F16151823B4}" dt="2023-11-17T07:16:51.312" v="26" actId="1076"/>
        <pc:sldMkLst>
          <pc:docMk/>
          <pc:sldMk cId="1218568187" sldId="785"/>
        </pc:sldMkLst>
        <pc:picChg chg="add mod">
          <ac:chgData name="Марина Барулина" userId="3f69187e786b41da" providerId="LiveId" clId="{ACEE041B-B37E-4908-BBBD-9F16151823B4}" dt="2023-11-17T07:16:51.312" v="26" actId="1076"/>
          <ac:picMkLst>
            <pc:docMk/>
            <pc:sldMk cId="1218568187" sldId="785"/>
            <ac:picMk id="3" creationId="{74972E78-F22D-E4FC-6177-2EA218A131AE}"/>
          </ac:picMkLst>
        </pc:picChg>
      </pc:sldChg>
      <pc:sldChg chg="addSp delSp modSp new mod">
        <pc:chgData name="Марина Барулина" userId="3f69187e786b41da" providerId="LiveId" clId="{ACEE041B-B37E-4908-BBBD-9F16151823B4}" dt="2023-11-17T07:21:22.411" v="98" actId="20577"/>
        <pc:sldMkLst>
          <pc:docMk/>
          <pc:sldMk cId="3486437769" sldId="786"/>
        </pc:sldMkLst>
        <pc:spChg chg="add mod">
          <ac:chgData name="Марина Барулина" userId="3f69187e786b41da" providerId="LiveId" clId="{ACEE041B-B37E-4908-BBBD-9F16151823B4}" dt="2023-11-17T07:18:13.256" v="30" actId="14100"/>
          <ac:spMkLst>
            <pc:docMk/>
            <pc:sldMk cId="3486437769" sldId="786"/>
            <ac:spMk id="3" creationId="{427BED4D-60C7-4F27-F8BF-B7BBA55A74FC}"/>
          </ac:spMkLst>
        </pc:spChg>
        <pc:spChg chg="add del">
          <ac:chgData name="Марина Барулина" userId="3f69187e786b41da" providerId="LiveId" clId="{ACEE041B-B37E-4908-BBBD-9F16151823B4}" dt="2023-11-17T07:19:44.087" v="34" actId="22"/>
          <ac:spMkLst>
            <pc:docMk/>
            <pc:sldMk cId="3486437769" sldId="786"/>
            <ac:spMk id="7" creationId="{D64D4EBA-33AE-60B9-E460-E90BCED62693}"/>
          </ac:spMkLst>
        </pc:spChg>
        <pc:spChg chg="add mod">
          <ac:chgData name="Марина Барулина" userId="3f69187e786b41da" providerId="LiveId" clId="{ACEE041B-B37E-4908-BBBD-9F16151823B4}" dt="2023-11-17T07:20:36.440" v="66" actId="20577"/>
          <ac:spMkLst>
            <pc:docMk/>
            <pc:sldMk cId="3486437769" sldId="786"/>
            <ac:spMk id="9" creationId="{93C2216E-6F15-AF9B-E14C-FA2935ABE3CF}"/>
          </ac:spMkLst>
        </pc:spChg>
        <pc:spChg chg="add mod">
          <ac:chgData name="Марина Барулина" userId="3f69187e786b41da" providerId="LiveId" clId="{ACEE041B-B37E-4908-BBBD-9F16151823B4}" dt="2023-11-17T07:21:22.411" v="98" actId="20577"/>
          <ac:spMkLst>
            <pc:docMk/>
            <pc:sldMk cId="3486437769" sldId="786"/>
            <ac:spMk id="12" creationId="{C79F6629-D983-1451-1733-20611F5227CE}"/>
          </ac:spMkLst>
        </pc:spChg>
        <pc:picChg chg="add mod">
          <ac:chgData name="Марина Барулина" userId="3f69187e786b41da" providerId="LiveId" clId="{ACEE041B-B37E-4908-BBBD-9F16151823B4}" dt="2023-11-17T07:18:31.751" v="32" actId="1076"/>
          <ac:picMkLst>
            <pc:docMk/>
            <pc:sldMk cId="3486437769" sldId="786"/>
            <ac:picMk id="5" creationId="{FE356639-3DF3-5111-1DB2-CE65FD3DF492}"/>
          </ac:picMkLst>
        </pc:picChg>
        <pc:picChg chg="add mod">
          <ac:chgData name="Марина Барулина" userId="3f69187e786b41da" providerId="LiveId" clId="{ACEE041B-B37E-4908-BBBD-9F16151823B4}" dt="2023-11-17T07:21:06.339" v="68" actId="1076"/>
          <ac:picMkLst>
            <pc:docMk/>
            <pc:sldMk cId="3486437769" sldId="786"/>
            <ac:picMk id="11" creationId="{5D4C43A9-EFC9-479D-B4DE-7A02C036345A}"/>
          </ac:picMkLst>
        </pc:picChg>
      </pc:sldChg>
      <pc:sldChg chg="addSp modSp new mod modNotesTx">
        <pc:chgData name="Марина Барулина" userId="3f69187e786b41da" providerId="LiveId" clId="{ACEE041B-B37E-4908-BBBD-9F16151823B4}" dt="2023-11-17T07:28:57.057" v="144" actId="20577"/>
        <pc:sldMkLst>
          <pc:docMk/>
          <pc:sldMk cId="1246645733" sldId="787"/>
        </pc:sldMkLst>
        <pc:spChg chg="mod">
          <ac:chgData name="Марина Барулина" userId="3f69187e786b41da" providerId="LiveId" clId="{ACEE041B-B37E-4908-BBBD-9F16151823B4}" dt="2023-11-17T07:27:37.391" v="119" actId="20577"/>
          <ac:spMkLst>
            <pc:docMk/>
            <pc:sldMk cId="1246645733" sldId="787"/>
            <ac:spMk id="2" creationId="{32B18DFC-81F0-2209-9FF4-875FACB02F7D}"/>
          </ac:spMkLst>
        </pc:spChg>
        <pc:picChg chg="add mod">
          <ac:chgData name="Марина Барулина" userId="3f69187e786b41da" providerId="LiveId" clId="{ACEE041B-B37E-4908-BBBD-9F16151823B4}" dt="2023-11-17T07:25:53.806" v="107" actId="1076"/>
          <ac:picMkLst>
            <pc:docMk/>
            <pc:sldMk cId="1246645733" sldId="787"/>
            <ac:picMk id="4" creationId="{9A1C6CA7-BC9E-2037-F0A7-40C167A4AE94}"/>
          </ac:picMkLst>
        </pc:picChg>
      </pc:sldChg>
      <pc:sldChg chg="addSp delSp modSp new mod setBg addAnim">
        <pc:chgData name="Марина Барулина" userId="3f69187e786b41da" providerId="LiveId" clId="{ACEE041B-B37E-4908-BBBD-9F16151823B4}" dt="2023-11-17T08:19:15.504" v="1239"/>
        <pc:sldMkLst>
          <pc:docMk/>
          <pc:sldMk cId="1153068385" sldId="788"/>
        </pc:sldMkLst>
        <pc:spChg chg="mod">
          <ac:chgData name="Марина Барулина" userId="3f69187e786b41da" providerId="LiveId" clId="{ACEE041B-B37E-4908-BBBD-9F16151823B4}" dt="2023-11-17T08:19:15.495" v="1238" actId="26606"/>
          <ac:spMkLst>
            <pc:docMk/>
            <pc:sldMk cId="1153068385" sldId="788"/>
            <ac:spMk id="2" creationId="{BCEE672A-6B32-B1D2-9361-DE082C5606BC}"/>
          </ac:spMkLst>
        </pc:spChg>
        <pc:spChg chg="add del mod">
          <ac:chgData name="Марина Барулина" userId="3f69187e786b41da" providerId="LiveId" clId="{ACEE041B-B37E-4908-BBBD-9F16151823B4}" dt="2023-11-17T08:18:56.074" v="1232" actId="21"/>
          <ac:spMkLst>
            <pc:docMk/>
            <pc:sldMk cId="1153068385" sldId="788"/>
            <ac:spMk id="3" creationId="{45734EFC-F4D5-5DCD-BC13-685145820E8F}"/>
          </ac:spMkLst>
        </pc:spChg>
        <pc:spChg chg="add">
          <ac:chgData name="Марина Барулина" userId="3f69187e786b41da" providerId="LiveId" clId="{ACEE041B-B37E-4908-BBBD-9F16151823B4}" dt="2023-11-17T08:19:15.495" v="1238" actId="26606"/>
          <ac:spMkLst>
            <pc:docMk/>
            <pc:sldMk cId="1153068385" sldId="788"/>
            <ac:spMk id="8" creationId="{A078A52F-85EA-4C0B-962B-D9D9DD4DD78C}"/>
          </ac:spMkLst>
        </pc:spChg>
        <pc:spChg chg="add">
          <ac:chgData name="Марина Барулина" userId="3f69187e786b41da" providerId="LiveId" clId="{ACEE041B-B37E-4908-BBBD-9F16151823B4}" dt="2023-11-17T08:19:15.495" v="1238" actId="26606"/>
          <ac:spMkLst>
            <pc:docMk/>
            <pc:sldMk cId="1153068385" sldId="788"/>
            <ac:spMk id="10" creationId="{919797D5-5700-4683-B30A-5B4D56CB8270}"/>
          </ac:spMkLst>
        </pc:spChg>
        <pc:spChg chg="add">
          <ac:chgData name="Марина Барулина" userId="3f69187e786b41da" providerId="LiveId" clId="{ACEE041B-B37E-4908-BBBD-9F16151823B4}" dt="2023-11-17T08:19:15.495" v="1238" actId="26606"/>
          <ac:spMkLst>
            <pc:docMk/>
            <pc:sldMk cId="1153068385" sldId="788"/>
            <ac:spMk id="12" creationId="{4856A7B9-9801-42EC-A4C9-7E22A56EF53D}"/>
          </ac:spMkLst>
        </pc:spChg>
        <pc:spChg chg="add">
          <ac:chgData name="Марина Барулина" userId="3f69187e786b41da" providerId="LiveId" clId="{ACEE041B-B37E-4908-BBBD-9F16151823B4}" dt="2023-11-17T08:19:15.495" v="1238" actId="26606"/>
          <ac:spMkLst>
            <pc:docMk/>
            <pc:sldMk cId="1153068385" sldId="788"/>
            <ac:spMk id="14" creationId="{8AD54DB8-C150-4290-85D6-F5B0262BFEEF}"/>
          </ac:spMkLst>
        </pc:spChg>
        <pc:spChg chg="add">
          <ac:chgData name="Марина Барулина" userId="3f69187e786b41da" providerId="LiveId" clId="{ACEE041B-B37E-4908-BBBD-9F16151823B4}" dt="2023-11-17T08:19:15.495" v="1238" actId="26606"/>
          <ac:spMkLst>
            <pc:docMk/>
            <pc:sldMk cId="1153068385" sldId="788"/>
            <ac:spMk id="16" creationId="{28D511D2-9CF1-40DE-BB88-A5A48A0E8AC6}"/>
          </ac:spMkLst>
        </pc:spChg>
        <pc:grpChg chg="add">
          <ac:chgData name="Марина Барулина" userId="3f69187e786b41da" providerId="LiveId" clId="{ACEE041B-B37E-4908-BBBD-9F16151823B4}" dt="2023-11-17T08:19:15.495" v="1238" actId="26606"/>
          <ac:grpSpMkLst>
            <pc:docMk/>
            <pc:sldMk cId="1153068385" sldId="788"/>
            <ac:grpSpMk id="18" creationId="{40ADCA80-A0B1-4379-94EC-0A1A73BE1E7C}"/>
          </ac:grpSpMkLst>
        </pc:grpChg>
        <pc:picChg chg="add">
          <ac:chgData name="Марина Барулина" userId="3f69187e786b41da" providerId="LiveId" clId="{ACEE041B-B37E-4908-BBBD-9F16151823B4}" dt="2023-11-17T08:19:15.495" v="1238" actId="26606"/>
          <ac:picMkLst>
            <pc:docMk/>
            <pc:sldMk cId="1153068385" sldId="788"/>
            <ac:picMk id="4" creationId="{3165AADC-A199-3009-4081-440AE79AA8B7}"/>
          </ac:picMkLst>
        </pc:picChg>
      </pc:sldChg>
      <pc:sldChg chg="addSp delSp modSp new mod">
        <pc:chgData name="Марина Барулина" userId="3f69187e786b41da" providerId="LiveId" clId="{ACEE041B-B37E-4908-BBBD-9F16151823B4}" dt="2023-11-17T08:19:07.794" v="1237" actId="1076"/>
        <pc:sldMkLst>
          <pc:docMk/>
          <pc:sldMk cId="1748581753" sldId="789"/>
        </pc:sldMkLst>
        <pc:spChg chg="add del">
          <ac:chgData name="Марина Барулина" userId="3f69187e786b41da" providerId="LiveId" clId="{ACEE041B-B37E-4908-BBBD-9F16151823B4}" dt="2023-11-17T07:31:49.406" v="220" actId="478"/>
          <ac:spMkLst>
            <pc:docMk/>
            <pc:sldMk cId="1748581753" sldId="789"/>
            <ac:spMk id="2" creationId="{B1BD2376-3577-378E-4EC4-3656BA4B29E1}"/>
          </ac:spMkLst>
        </pc:spChg>
        <pc:spChg chg="add del">
          <ac:chgData name="Марина Барулина" userId="3f69187e786b41da" providerId="LiveId" clId="{ACEE041B-B37E-4908-BBBD-9F16151823B4}" dt="2023-11-17T07:31:10.485" v="216" actId="22"/>
          <ac:spMkLst>
            <pc:docMk/>
            <pc:sldMk cId="1748581753" sldId="789"/>
            <ac:spMk id="4" creationId="{40154054-5D1B-311D-417D-AEBBE728E7A1}"/>
          </ac:spMkLst>
        </pc:spChg>
        <pc:spChg chg="add mod">
          <ac:chgData name="Марина Барулина" userId="3f69187e786b41da" providerId="LiveId" clId="{ACEE041B-B37E-4908-BBBD-9F16151823B4}" dt="2023-11-17T08:19:02.397" v="1235" actId="1076"/>
          <ac:spMkLst>
            <pc:docMk/>
            <pc:sldMk cId="1748581753" sldId="789"/>
            <ac:spMk id="8" creationId="{8848A857-F7F4-1784-E5D0-9A3C384AE829}"/>
          </ac:spMkLst>
        </pc:spChg>
        <pc:spChg chg="add mod">
          <ac:chgData name="Марина Барулина" userId="3f69187e786b41da" providerId="LiveId" clId="{ACEE041B-B37E-4908-BBBD-9F16151823B4}" dt="2023-11-17T08:19:07.794" v="1237" actId="1076"/>
          <ac:spMkLst>
            <pc:docMk/>
            <pc:sldMk cId="1748581753" sldId="789"/>
            <ac:spMk id="9" creationId="{ECEFDF10-E952-E56E-037E-F80E5A5865B9}"/>
          </ac:spMkLst>
        </pc:spChg>
        <pc:picChg chg="add mod">
          <ac:chgData name="Марина Барулина" userId="3f69187e786b41da" providerId="LiveId" clId="{ACEE041B-B37E-4908-BBBD-9F16151823B4}" dt="2023-11-17T07:31:54.171" v="222" actId="1076"/>
          <ac:picMkLst>
            <pc:docMk/>
            <pc:sldMk cId="1748581753" sldId="789"/>
            <ac:picMk id="6" creationId="{3CBBBFC2-51BF-E081-F43D-C02A019881D9}"/>
          </ac:picMkLst>
        </pc:picChg>
      </pc:sldChg>
      <pc:sldChg chg="addSp delSp modSp new mod">
        <pc:chgData name="Марина Барулина" userId="3f69187e786b41da" providerId="LiveId" clId="{ACEE041B-B37E-4908-BBBD-9F16151823B4}" dt="2023-11-17T07:33:18.331" v="244" actId="1076"/>
        <pc:sldMkLst>
          <pc:docMk/>
          <pc:sldMk cId="1771363737" sldId="790"/>
        </pc:sldMkLst>
        <pc:spChg chg="del">
          <ac:chgData name="Марина Барулина" userId="3f69187e786b41da" providerId="LiveId" clId="{ACEE041B-B37E-4908-BBBD-9F16151823B4}" dt="2023-11-17T07:32:29.317" v="238" actId="478"/>
          <ac:spMkLst>
            <pc:docMk/>
            <pc:sldMk cId="1771363737" sldId="790"/>
            <ac:spMk id="2" creationId="{3DD80E58-4520-7C56-0ABD-80C6986C3755}"/>
          </ac:spMkLst>
        </pc:spChg>
        <pc:spChg chg="add mod">
          <ac:chgData name="Марина Барулина" userId="3f69187e786b41da" providerId="LiveId" clId="{ACEE041B-B37E-4908-BBBD-9F16151823B4}" dt="2023-11-17T07:32:55.736" v="240" actId="1076"/>
          <ac:spMkLst>
            <pc:docMk/>
            <pc:sldMk cId="1771363737" sldId="790"/>
            <ac:spMk id="4" creationId="{4956D392-A1C1-B4CF-57DE-1F21DED85A31}"/>
          </ac:spMkLst>
        </pc:spChg>
        <pc:picChg chg="add mod">
          <ac:chgData name="Марина Барулина" userId="3f69187e786b41da" providerId="LiveId" clId="{ACEE041B-B37E-4908-BBBD-9F16151823B4}" dt="2023-11-17T07:33:18.331" v="244" actId="1076"/>
          <ac:picMkLst>
            <pc:docMk/>
            <pc:sldMk cId="1771363737" sldId="790"/>
            <ac:picMk id="6" creationId="{2BB985A2-181A-2BD2-986B-FF86DA7F7446}"/>
          </ac:picMkLst>
        </pc:picChg>
      </pc:sldChg>
      <pc:sldChg chg="addSp modSp new mod">
        <pc:chgData name="Марина Барулина" userId="3f69187e786b41da" providerId="LiveId" clId="{ACEE041B-B37E-4908-BBBD-9F16151823B4}" dt="2023-11-17T07:38:01.856" v="293" actId="1076"/>
        <pc:sldMkLst>
          <pc:docMk/>
          <pc:sldMk cId="934116030" sldId="791"/>
        </pc:sldMkLst>
        <pc:spChg chg="mod">
          <ac:chgData name="Марина Барулина" userId="3f69187e786b41da" providerId="LiveId" clId="{ACEE041B-B37E-4908-BBBD-9F16151823B4}" dt="2023-11-17T07:36:01.454" v="268" actId="20577"/>
          <ac:spMkLst>
            <pc:docMk/>
            <pc:sldMk cId="934116030" sldId="791"/>
            <ac:spMk id="2" creationId="{8B647134-95C6-9C23-C312-627B409D3337}"/>
          </ac:spMkLst>
        </pc:spChg>
        <pc:spChg chg="add mod">
          <ac:chgData name="Марина Барулина" userId="3f69187e786b41da" providerId="LiveId" clId="{ACEE041B-B37E-4908-BBBD-9F16151823B4}" dt="2023-11-17T07:38:01.856" v="293" actId="1076"/>
          <ac:spMkLst>
            <pc:docMk/>
            <pc:sldMk cId="934116030" sldId="791"/>
            <ac:spMk id="6" creationId="{20580C97-CB6C-5FC2-8961-3CD430E2C7C9}"/>
          </ac:spMkLst>
        </pc:spChg>
        <pc:picChg chg="add mod">
          <ac:chgData name="Марина Барулина" userId="3f69187e786b41da" providerId="LiveId" clId="{ACEE041B-B37E-4908-BBBD-9F16151823B4}" dt="2023-11-17T07:37:19.161" v="273" actId="1076"/>
          <ac:picMkLst>
            <pc:docMk/>
            <pc:sldMk cId="934116030" sldId="791"/>
            <ac:picMk id="4" creationId="{AD6726B8-3FAC-3763-CBC9-518CC5ED2A38}"/>
          </ac:picMkLst>
        </pc:picChg>
      </pc:sldChg>
      <pc:sldChg chg="addSp delSp modSp new mod setBg">
        <pc:chgData name="Марина Барулина" userId="3f69187e786b41da" providerId="LiveId" clId="{ACEE041B-B37E-4908-BBBD-9F16151823B4}" dt="2023-11-17T08:18:40.839" v="1231" actId="26606"/>
        <pc:sldMkLst>
          <pc:docMk/>
          <pc:sldMk cId="3002213616" sldId="792"/>
        </pc:sldMkLst>
        <pc:spChg chg="mod">
          <ac:chgData name="Марина Барулина" userId="3f69187e786b41da" providerId="LiveId" clId="{ACEE041B-B37E-4908-BBBD-9F16151823B4}" dt="2023-11-17T08:08:12.622" v="1098" actId="26606"/>
          <ac:spMkLst>
            <pc:docMk/>
            <pc:sldMk cId="3002213616" sldId="792"/>
            <ac:spMk id="2" creationId="{F0AE9CD8-9F00-EDA3-CBC4-74B2B680A933}"/>
          </ac:spMkLst>
        </pc:spChg>
        <pc:spChg chg="add del mod">
          <ac:chgData name="Марина Барулина" userId="3f69187e786b41da" providerId="LiveId" clId="{ACEE041B-B37E-4908-BBBD-9F16151823B4}" dt="2023-11-17T08:08:12.622" v="1098" actId="26606"/>
          <ac:spMkLst>
            <pc:docMk/>
            <pc:sldMk cId="3002213616" sldId="792"/>
            <ac:spMk id="5" creationId="{18793236-A2AE-14DB-87CB-AEA717D02957}"/>
          </ac:spMkLst>
        </pc:spChg>
        <pc:spChg chg="add del">
          <ac:chgData name="Марина Барулина" userId="3f69187e786b41da" providerId="LiveId" clId="{ACEE041B-B37E-4908-BBBD-9F16151823B4}" dt="2023-11-17T08:18:40.839" v="1231" actId="26606"/>
          <ac:spMkLst>
            <pc:docMk/>
            <pc:sldMk cId="3002213616" sldId="792"/>
            <ac:spMk id="11" creationId="{71B62618-0D02-4C29-88C5-1EDF7F32343E}"/>
          </ac:spMkLst>
        </pc:spChg>
        <pc:spChg chg="add del">
          <ac:chgData name="Марина Барулина" userId="3f69187e786b41da" providerId="LiveId" clId="{ACEE041B-B37E-4908-BBBD-9F16151823B4}" dt="2023-11-17T08:18:40.839" v="1231" actId="26606"/>
          <ac:spMkLst>
            <pc:docMk/>
            <pc:sldMk cId="3002213616" sldId="792"/>
            <ac:spMk id="13" creationId="{1E2747F4-A0AE-425C-B527-E3E32461FEF5}"/>
          </ac:spMkLst>
        </pc:spChg>
        <pc:spChg chg="add del">
          <ac:chgData name="Марина Барулина" userId="3f69187e786b41da" providerId="LiveId" clId="{ACEE041B-B37E-4908-BBBD-9F16151823B4}" dt="2023-11-17T08:18:40.839" v="1231" actId="26606"/>
          <ac:spMkLst>
            <pc:docMk/>
            <pc:sldMk cId="3002213616" sldId="792"/>
            <ac:spMk id="15" creationId="{9707F29A-1576-479E-B227-0D6498601B4A}"/>
          </ac:spMkLst>
        </pc:spChg>
        <pc:spChg chg="add del">
          <ac:chgData name="Марина Барулина" userId="3f69187e786b41da" providerId="LiveId" clId="{ACEE041B-B37E-4908-BBBD-9F16151823B4}" dt="2023-11-17T08:18:40.839" v="1231" actId="26606"/>
          <ac:spMkLst>
            <pc:docMk/>
            <pc:sldMk cId="3002213616" sldId="792"/>
            <ac:spMk id="17" creationId="{F17B26C7-6F2F-453C-9C08-71E199E527A8}"/>
          </ac:spMkLst>
        </pc:spChg>
        <pc:spChg chg="add">
          <ac:chgData name="Марина Барулина" userId="3f69187e786b41da" providerId="LiveId" clId="{ACEE041B-B37E-4908-BBBD-9F16151823B4}" dt="2023-11-17T08:18:40.839" v="1231" actId="26606"/>
          <ac:spMkLst>
            <pc:docMk/>
            <pc:sldMk cId="3002213616" sldId="792"/>
            <ac:spMk id="22" creationId="{71B62618-0D02-4C29-88C5-1EDF7F32343E}"/>
          </ac:spMkLst>
        </pc:spChg>
        <pc:spChg chg="add">
          <ac:chgData name="Марина Барулина" userId="3f69187e786b41da" providerId="LiveId" clId="{ACEE041B-B37E-4908-BBBD-9F16151823B4}" dt="2023-11-17T08:18:40.839" v="1231" actId="26606"/>
          <ac:spMkLst>
            <pc:docMk/>
            <pc:sldMk cId="3002213616" sldId="792"/>
            <ac:spMk id="24" creationId="{1E2747F4-A0AE-425C-B527-E3E32461FEF5}"/>
          </ac:spMkLst>
        </pc:spChg>
        <pc:spChg chg="add">
          <ac:chgData name="Марина Барулина" userId="3f69187e786b41da" providerId="LiveId" clId="{ACEE041B-B37E-4908-BBBD-9F16151823B4}" dt="2023-11-17T08:18:40.839" v="1231" actId="26606"/>
          <ac:spMkLst>
            <pc:docMk/>
            <pc:sldMk cId="3002213616" sldId="792"/>
            <ac:spMk id="26" creationId="{9707F29A-1576-479E-B227-0D6498601B4A}"/>
          </ac:spMkLst>
        </pc:spChg>
        <pc:spChg chg="add">
          <ac:chgData name="Марина Барулина" userId="3f69187e786b41da" providerId="LiveId" clId="{ACEE041B-B37E-4908-BBBD-9F16151823B4}" dt="2023-11-17T08:18:40.839" v="1231" actId="26606"/>
          <ac:spMkLst>
            <pc:docMk/>
            <pc:sldMk cId="3002213616" sldId="792"/>
            <ac:spMk id="28" creationId="{F17B26C7-6F2F-453C-9C08-71E199E527A8}"/>
          </ac:spMkLst>
        </pc:spChg>
        <pc:graphicFrameChg chg="add mod modGraphic">
          <ac:chgData name="Марина Барулина" userId="3f69187e786b41da" providerId="LiveId" clId="{ACEE041B-B37E-4908-BBBD-9F16151823B4}" dt="2023-11-17T08:18:40.839" v="1231" actId="26606"/>
          <ac:graphicFrameMkLst>
            <pc:docMk/>
            <pc:sldMk cId="3002213616" sldId="792"/>
            <ac:graphicFrameMk id="8" creationId="{1530116C-358D-E1C1-579B-C6E62A9C8114}"/>
          </ac:graphicFrameMkLst>
        </pc:graphicFrameChg>
        <pc:picChg chg="add del mod">
          <ac:chgData name="Марина Барулина" userId="3f69187e786b41da" providerId="LiveId" clId="{ACEE041B-B37E-4908-BBBD-9F16151823B4}" dt="2023-11-17T08:06:53.666" v="1053" actId="21"/>
          <ac:picMkLst>
            <pc:docMk/>
            <pc:sldMk cId="3002213616" sldId="792"/>
            <ac:picMk id="4" creationId="{3793B350-17E4-CEFA-A7F1-A792F148F0B1}"/>
          </ac:picMkLst>
        </pc:picChg>
        <pc:picChg chg="add del mod">
          <ac:chgData name="Марина Барулина" userId="3f69187e786b41da" providerId="LiveId" clId="{ACEE041B-B37E-4908-BBBD-9F16151823B4}" dt="2023-11-17T08:07:11.359" v="1061" actId="21"/>
          <ac:picMkLst>
            <pc:docMk/>
            <pc:sldMk cId="3002213616" sldId="792"/>
            <ac:picMk id="7" creationId="{12BCC826-C321-92D9-274F-121C3463DAE1}"/>
          </ac:picMkLst>
        </pc:picChg>
      </pc:sldChg>
      <pc:sldChg chg="addSp modSp new mod">
        <pc:chgData name="Марина Барулина" userId="3f69187e786b41da" providerId="LiveId" clId="{ACEE041B-B37E-4908-BBBD-9F16151823B4}" dt="2023-11-17T07:39:42.932" v="311" actId="1076"/>
        <pc:sldMkLst>
          <pc:docMk/>
          <pc:sldMk cId="2976429178" sldId="793"/>
        </pc:sldMkLst>
        <pc:spChg chg="add mod">
          <ac:chgData name="Марина Барулина" userId="3f69187e786b41da" providerId="LiveId" clId="{ACEE041B-B37E-4908-BBBD-9F16151823B4}" dt="2023-11-17T07:39:42.932" v="311" actId="1076"/>
          <ac:spMkLst>
            <pc:docMk/>
            <pc:sldMk cId="2976429178" sldId="793"/>
            <ac:spMk id="5" creationId="{130A6246-7D16-E179-196B-54E7513EDAF8}"/>
          </ac:spMkLst>
        </pc:spChg>
        <pc:picChg chg="add mod">
          <ac:chgData name="Марина Барулина" userId="3f69187e786b41da" providerId="LiveId" clId="{ACEE041B-B37E-4908-BBBD-9F16151823B4}" dt="2023-11-17T07:39:06.750" v="297" actId="1076"/>
          <ac:picMkLst>
            <pc:docMk/>
            <pc:sldMk cId="2976429178" sldId="793"/>
            <ac:picMk id="3" creationId="{AAE77EC1-9940-2B17-837F-37864589F443}"/>
          </ac:picMkLst>
        </pc:picChg>
      </pc:sldChg>
      <pc:sldChg chg="addSp modSp new mod modNotesTx">
        <pc:chgData name="Марина Барулина" userId="3f69187e786b41da" providerId="LiveId" clId="{ACEE041B-B37E-4908-BBBD-9F16151823B4}" dt="2023-11-17T07:55:07.653" v="741" actId="20577"/>
        <pc:sldMkLst>
          <pc:docMk/>
          <pc:sldMk cId="3729445311" sldId="794"/>
        </pc:sldMkLst>
        <pc:spChg chg="add mod">
          <ac:chgData name="Марина Барулина" userId="3f69187e786b41da" providerId="LiveId" clId="{ACEE041B-B37E-4908-BBBD-9F16151823B4}" dt="2023-11-17T07:54:58.208" v="740" actId="20577"/>
          <ac:spMkLst>
            <pc:docMk/>
            <pc:sldMk cId="3729445311" sldId="794"/>
            <ac:spMk id="5" creationId="{2AC08A32-B768-355F-781F-9A6C4C3C913E}"/>
          </ac:spMkLst>
        </pc:spChg>
        <pc:spChg chg="add mod">
          <ac:chgData name="Марина Барулина" userId="3f69187e786b41da" providerId="LiveId" clId="{ACEE041B-B37E-4908-BBBD-9F16151823B4}" dt="2023-11-17T07:55:07.653" v="741" actId="20577"/>
          <ac:spMkLst>
            <pc:docMk/>
            <pc:sldMk cId="3729445311" sldId="794"/>
            <ac:spMk id="7" creationId="{64CAAF0A-8819-E330-D4BC-082C78DCF0D4}"/>
          </ac:spMkLst>
        </pc:spChg>
        <pc:picChg chg="add mod">
          <ac:chgData name="Марина Барулина" userId="3f69187e786b41da" providerId="LiveId" clId="{ACEE041B-B37E-4908-BBBD-9F16151823B4}" dt="2023-11-17T07:48:45.154" v="462" actId="1076"/>
          <ac:picMkLst>
            <pc:docMk/>
            <pc:sldMk cId="3729445311" sldId="794"/>
            <ac:picMk id="3" creationId="{28D55BBE-0EB4-288F-3CAC-E0575613FFDC}"/>
          </ac:picMkLst>
        </pc:picChg>
      </pc:sldChg>
      <pc:sldChg chg="addSp delSp modSp new mod modNotesTx">
        <pc:chgData name="Марина Барулина" userId="3f69187e786b41da" providerId="LiveId" clId="{ACEE041B-B37E-4908-BBBD-9F16151823B4}" dt="2023-11-17T07:47:49.424" v="460" actId="1076"/>
        <pc:sldMkLst>
          <pc:docMk/>
          <pc:sldMk cId="777162374" sldId="795"/>
        </pc:sldMkLst>
        <pc:spChg chg="mod">
          <ac:chgData name="Марина Барулина" userId="3f69187e786b41da" providerId="LiveId" clId="{ACEE041B-B37E-4908-BBBD-9F16151823B4}" dt="2023-11-17T07:41:04.099" v="352" actId="20577"/>
          <ac:spMkLst>
            <pc:docMk/>
            <pc:sldMk cId="777162374" sldId="795"/>
            <ac:spMk id="2" creationId="{47EAA6A3-4200-910B-4EA2-8FC9A9E6E883}"/>
          </ac:spMkLst>
        </pc:spChg>
        <pc:spChg chg="del">
          <ac:chgData name="Марина Барулина" userId="3f69187e786b41da" providerId="LiveId" clId="{ACEE041B-B37E-4908-BBBD-9F16151823B4}" dt="2023-11-17T07:40:42.321" v="314" actId="478"/>
          <ac:spMkLst>
            <pc:docMk/>
            <pc:sldMk cId="777162374" sldId="795"/>
            <ac:spMk id="3" creationId="{5B8A13AB-D7F2-1CCB-A71E-1938BBEA8B4E}"/>
          </ac:spMkLst>
        </pc:spChg>
        <pc:spChg chg="add mod">
          <ac:chgData name="Марина Барулина" userId="3f69187e786b41da" providerId="LiveId" clId="{ACEE041B-B37E-4908-BBBD-9F16151823B4}" dt="2023-11-17T07:43:42.861" v="360" actId="1076"/>
          <ac:spMkLst>
            <pc:docMk/>
            <pc:sldMk cId="777162374" sldId="795"/>
            <ac:spMk id="7" creationId="{B1FE2785-8D8C-A5FF-0007-4CDF53A08198}"/>
          </ac:spMkLst>
        </pc:spChg>
        <pc:spChg chg="add mod">
          <ac:chgData name="Марина Барулина" userId="3f69187e786b41da" providerId="LiveId" clId="{ACEE041B-B37E-4908-BBBD-9F16151823B4}" dt="2023-11-17T07:47:49.424" v="460" actId="1076"/>
          <ac:spMkLst>
            <pc:docMk/>
            <pc:sldMk cId="777162374" sldId="795"/>
            <ac:spMk id="9" creationId="{84BB3090-2049-A1E7-BE94-03D14834E0B8}"/>
          </ac:spMkLst>
        </pc:spChg>
        <pc:spChg chg="add mod">
          <ac:chgData name="Марина Барулина" userId="3f69187e786b41da" providerId="LiveId" clId="{ACEE041B-B37E-4908-BBBD-9F16151823B4}" dt="2023-11-17T07:47:44.780" v="458" actId="1076"/>
          <ac:spMkLst>
            <pc:docMk/>
            <pc:sldMk cId="777162374" sldId="795"/>
            <ac:spMk id="10" creationId="{A4F50ACD-5F45-7E4C-EB58-CDEA776C2E29}"/>
          </ac:spMkLst>
        </pc:spChg>
        <pc:picChg chg="add mod">
          <ac:chgData name="Марина Барулина" userId="3f69187e786b41da" providerId="LiveId" clId="{ACEE041B-B37E-4908-BBBD-9F16151823B4}" dt="2023-11-17T07:43:40.426" v="359" actId="1076"/>
          <ac:picMkLst>
            <pc:docMk/>
            <pc:sldMk cId="777162374" sldId="795"/>
            <ac:picMk id="5" creationId="{3457E264-B52E-6E48-1544-237AAE500BFF}"/>
          </ac:picMkLst>
        </pc:picChg>
      </pc:sldChg>
      <pc:sldChg chg="addSp delSp modSp new del mod">
        <pc:chgData name="Марина Барулина" userId="3f69187e786b41da" providerId="LiveId" clId="{ACEE041B-B37E-4908-BBBD-9F16151823B4}" dt="2023-11-17T08:17:52.061" v="1212" actId="47"/>
        <pc:sldMkLst>
          <pc:docMk/>
          <pc:sldMk cId="1411740964" sldId="796"/>
        </pc:sldMkLst>
        <pc:spChg chg="del">
          <ac:chgData name="Марина Барулина" userId="3f69187e786b41da" providerId="LiveId" clId="{ACEE041B-B37E-4908-BBBD-9F16151823B4}" dt="2023-11-17T08:10:36.424" v="1105" actId="478"/>
          <ac:spMkLst>
            <pc:docMk/>
            <pc:sldMk cId="1411740964" sldId="796"/>
            <ac:spMk id="2" creationId="{2C5AE912-DAFA-E4E9-246F-92ABF1AF25F7}"/>
          </ac:spMkLst>
        </pc:spChg>
        <pc:spChg chg="add">
          <ac:chgData name="Марина Барулина" userId="3f69187e786b41da" providerId="LiveId" clId="{ACEE041B-B37E-4908-BBBD-9F16151823B4}" dt="2023-11-17T08:14:04.712" v="1175" actId="22"/>
          <ac:spMkLst>
            <pc:docMk/>
            <pc:sldMk cId="1411740964" sldId="796"/>
            <ac:spMk id="7" creationId="{10953730-BEB5-8B32-A1BD-F73CA226B9A6}"/>
          </ac:spMkLst>
        </pc:spChg>
        <pc:picChg chg="add del mod">
          <ac:chgData name="Марина Барулина" userId="3f69187e786b41da" providerId="LiveId" clId="{ACEE041B-B37E-4908-BBBD-9F16151823B4}" dt="2023-11-17T08:07:04.840" v="1057" actId="21"/>
          <ac:picMkLst>
            <pc:docMk/>
            <pc:sldMk cId="1411740964" sldId="796"/>
            <ac:picMk id="3" creationId="{99FEAC3D-AC52-2117-AC9D-B754C6EBBF2E}"/>
          </ac:picMkLst>
        </pc:picChg>
        <pc:picChg chg="add del mod">
          <ac:chgData name="Марина Барулина" userId="3f69187e786b41da" providerId="LiveId" clId="{ACEE041B-B37E-4908-BBBD-9F16151823B4}" dt="2023-11-17T08:10:46.227" v="1107" actId="21"/>
          <ac:picMkLst>
            <pc:docMk/>
            <pc:sldMk cId="1411740964" sldId="796"/>
            <ac:picMk id="5" creationId="{EB00B40A-1E77-9034-7494-DADE5B99108E}"/>
          </ac:picMkLst>
        </pc:picChg>
      </pc:sldChg>
      <pc:sldChg chg="addSp modSp new mod">
        <pc:chgData name="Марина Барулина" userId="3f69187e786b41da" providerId="LiveId" clId="{ACEE041B-B37E-4908-BBBD-9F16151823B4}" dt="2023-11-17T08:07:19.994" v="1065" actId="14100"/>
        <pc:sldMkLst>
          <pc:docMk/>
          <pc:sldMk cId="447308640" sldId="797"/>
        </pc:sldMkLst>
        <pc:picChg chg="add mod">
          <ac:chgData name="Марина Барулина" userId="3f69187e786b41da" providerId="LiveId" clId="{ACEE041B-B37E-4908-BBBD-9F16151823B4}" dt="2023-11-17T08:07:09.166" v="1060" actId="14100"/>
          <ac:picMkLst>
            <pc:docMk/>
            <pc:sldMk cId="447308640" sldId="797"/>
            <ac:picMk id="2" creationId="{FF588756-87C3-2D00-1975-9D2455430AC5}"/>
          </ac:picMkLst>
        </pc:picChg>
        <pc:picChg chg="add mod">
          <ac:chgData name="Марина Барулина" userId="3f69187e786b41da" providerId="LiveId" clId="{ACEE041B-B37E-4908-BBBD-9F16151823B4}" dt="2023-11-17T08:07:19.994" v="1065" actId="14100"/>
          <ac:picMkLst>
            <pc:docMk/>
            <pc:sldMk cId="447308640" sldId="797"/>
            <ac:picMk id="3" creationId="{FAA02761-60E4-8A7F-D374-C71F9A4D8A59}"/>
          </ac:picMkLst>
        </pc:picChg>
      </pc:sldChg>
      <pc:sldChg chg="addSp modSp new mod">
        <pc:chgData name="Марина Барулина" userId="3f69187e786b41da" providerId="LiveId" clId="{ACEE041B-B37E-4908-BBBD-9F16151823B4}" dt="2023-11-17T08:13:03.447" v="1174" actId="20577"/>
        <pc:sldMkLst>
          <pc:docMk/>
          <pc:sldMk cId="2524640937" sldId="798"/>
        </pc:sldMkLst>
        <pc:spChg chg="add mod">
          <ac:chgData name="Марина Барулина" userId="3f69187e786b41da" providerId="LiveId" clId="{ACEE041B-B37E-4908-BBBD-9F16151823B4}" dt="2023-11-17T08:13:03.447" v="1174" actId="20577"/>
          <ac:spMkLst>
            <pc:docMk/>
            <pc:sldMk cId="2524640937" sldId="798"/>
            <ac:spMk id="3" creationId="{E378C45D-AFCA-614A-EDF3-A437AA82CD05}"/>
          </ac:spMkLst>
        </pc:spChg>
        <pc:picChg chg="add mod">
          <ac:chgData name="Марина Барулина" userId="3f69187e786b41da" providerId="LiveId" clId="{ACEE041B-B37E-4908-BBBD-9F16151823B4}" dt="2023-11-17T08:10:56.418" v="1109" actId="1076"/>
          <ac:picMkLst>
            <pc:docMk/>
            <pc:sldMk cId="2524640937" sldId="798"/>
            <ac:picMk id="2" creationId="{26697ECB-4E3F-6C7F-2076-3FC5521521A0}"/>
          </ac:picMkLst>
        </pc:picChg>
      </pc:sldChg>
      <pc:sldChg chg="addSp modSp new mod">
        <pc:chgData name="Марина Барулина" userId="3f69187e786b41da" providerId="LiveId" clId="{ACEE041B-B37E-4908-BBBD-9F16151823B4}" dt="2023-11-17T08:18:00.407" v="1229" actId="20577"/>
        <pc:sldMkLst>
          <pc:docMk/>
          <pc:sldMk cId="1895915518" sldId="799"/>
        </pc:sldMkLst>
        <pc:spChg chg="mod">
          <ac:chgData name="Марина Барулина" userId="3f69187e786b41da" providerId="LiveId" clId="{ACEE041B-B37E-4908-BBBD-9F16151823B4}" dt="2023-11-17T08:18:00.407" v="1229" actId="20577"/>
          <ac:spMkLst>
            <pc:docMk/>
            <pc:sldMk cId="1895915518" sldId="799"/>
            <ac:spMk id="2" creationId="{143A00B4-13E5-D245-7D20-A5177D05F1C8}"/>
          </ac:spMkLst>
        </pc:spChg>
        <pc:picChg chg="add mod">
          <ac:chgData name="Марина Барулина" userId="3f69187e786b41da" providerId="LiveId" clId="{ACEE041B-B37E-4908-BBBD-9F16151823B4}" dt="2023-11-17T08:15:24.368" v="1181" actId="1076"/>
          <ac:picMkLst>
            <pc:docMk/>
            <pc:sldMk cId="1895915518" sldId="799"/>
            <ac:picMk id="4" creationId="{30464290-9FA0-C623-3C3E-493B3D4DA21D}"/>
          </ac:picMkLst>
        </pc:picChg>
        <pc:picChg chg="add mod">
          <ac:chgData name="Марина Барулина" userId="3f69187e786b41da" providerId="LiveId" clId="{ACEE041B-B37E-4908-BBBD-9F16151823B4}" dt="2023-11-17T08:15:33.998" v="1186" actId="1076"/>
          <ac:picMkLst>
            <pc:docMk/>
            <pc:sldMk cId="1895915518" sldId="799"/>
            <ac:picMk id="6" creationId="{F7027C54-C6D4-4F6F-89D6-954AB35C592F}"/>
          </ac:picMkLst>
        </pc:picChg>
      </pc:sldChg>
      <pc:sldChg chg="addSp modSp new mod">
        <pc:chgData name="Марина Барулина" userId="3f69187e786b41da" providerId="LiveId" clId="{ACEE041B-B37E-4908-BBBD-9F16151823B4}" dt="2023-11-17T08:17:48.835" v="1211" actId="1076"/>
        <pc:sldMkLst>
          <pc:docMk/>
          <pc:sldMk cId="637403354" sldId="800"/>
        </pc:sldMkLst>
        <pc:spChg chg="add mod">
          <ac:chgData name="Марина Барулина" userId="3f69187e786b41da" providerId="LiveId" clId="{ACEE041B-B37E-4908-BBBD-9F16151823B4}" dt="2023-11-17T08:17:48.835" v="1211" actId="1076"/>
          <ac:spMkLst>
            <pc:docMk/>
            <pc:sldMk cId="637403354" sldId="800"/>
            <ac:spMk id="5" creationId="{AB071AE1-C913-EA1D-3F57-D00A18594011}"/>
          </ac:spMkLst>
        </pc:spChg>
        <pc:picChg chg="add mod">
          <ac:chgData name="Марина Барулина" userId="3f69187e786b41da" providerId="LiveId" clId="{ACEE041B-B37E-4908-BBBD-9F16151823B4}" dt="2023-11-17T08:16:29.491" v="1190" actId="14100"/>
          <ac:picMkLst>
            <pc:docMk/>
            <pc:sldMk cId="637403354" sldId="800"/>
            <ac:picMk id="3" creationId="{B8587E0E-B2D9-9A7B-A50C-CB28B511B8AD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C8FE0A-470F-438A-9C55-4B143BF40F4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FEC95DF-8855-4970-A6F7-62770863A391}">
      <dgm:prSet/>
      <dgm:spPr/>
      <dgm:t>
        <a:bodyPr/>
        <a:lstStyle/>
        <a:p>
          <a:r>
            <a:rPr lang="ru-RU"/>
            <a:t>Курс Основы обработки временных рядов алгоритмами машинного обучения и искусственного интеллекта</a:t>
          </a:r>
          <a:endParaRPr lang="en-US"/>
        </a:p>
      </dgm:t>
    </dgm:pt>
    <dgm:pt modelId="{918DE289-8A7E-4358-8D61-B7648AC3EFE9}" type="parTrans" cxnId="{3C6787BD-021C-4A82-ABE6-80C8A0726FF5}">
      <dgm:prSet/>
      <dgm:spPr/>
      <dgm:t>
        <a:bodyPr/>
        <a:lstStyle/>
        <a:p>
          <a:endParaRPr lang="en-US"/>
        </a:p>
      </dgm:t>
    </dgm:pt>
    <dgm:pt modelId="{4616D71F-4C46-4288-9CBA-DD1AF15DF370}" type="sibTrans" cxnId="{3C6787BD-021C-4A82-ABE6-80C8A0726FF5}">
      <dgm:prSet/>
      <dgm:spPr/>
      <dgm:t>
        <a:bodyPr/>
        <a:lstStyle/>
        <a:p>
          <a:endParaRPr lang="en-US"/>
        </a:p>
      </dgm:t>
    </dgm:pt>
    <dgm:pt modelId="{BF514F15-1625-4ADF-B53B-4F714CA9A72E}">
      <dgm:prSet/>
      <dgm:spPr/>
      <dgm:t>
        <a:bodyPr/>
        <a:lstStyle/>
        <a:p>
          <a:r>
            <a:rPr lang="ru-RU"/>
            <a:t>Осенний семестр 2023 года</a:t>
          </a:r>
          <a:endParaRPr lang="en-US"/>
        </a:p>
      </dgm:t>
    </dgm:pt>
    <dgm:pt modelId="{BAEA70A4-FCA7-42FC-A58F-93B6BEC9C0A8}" type="parTrans" cxnId="{F17D1D92-6129-41F5-9B52-FFEDE7BEBD01}">
      <dgm:prSet/>
      <dgm:spPr/>
      <dgm:t>
        <a:bodyPr/>
        <a:lstStyle/>
        <a:p>
          <a:endParaRPr lang="en-US"/>
        </a:p>
      </dgm:t>
    </dgm:pt>
    <dgm:pt modelId="{5962A05C-64F7-4BE8-909F-FB31AAE68C71}" type="sibTrans" cxnId="{F17D1D92-6129-41F5-9B52-FFEDE7BEBD01}">
      <dgm:prSet/>
      <dgm:spPr/>
      <dgm:t>
        <a:bodyPr/>
        <a:lstStyle/>
        <a:p>
          <a:endParaRPr lang="en-US"/>
        </a:p>
      </dgm:t>
    </dgm:pt>
    <dgm:pt modelId="{02532129-42F7-4289-8871-12F61B6EE995}">
      <dgm:prSet/>
      <dgm:spPr/>
      <dgm:t>
        <a:bodyPr/>
        <a:lstStyle/>
        <a:p>
          <a:r>
            <a:rPr lang="ru-RU"/>
            <a:t>Лектор д.ф.-м.н. Барулина Марина Александровна</a:t>
          </a:r>
          <a:endParaRPr lang="en-US"/>
        </a:p>
      </dgm:t>
    </dgm:pt>
    <dgm:pt modelId="{388CF8C1-EF76-4EFB-AF72-5A0306AD8DF3}" type="parTrans" cxnId="{7E2D3025-E5EE-4FFD-8FAC-AF41C8F66A67}">
      <dgm:prSet/>
      <dgm:spPr/>
      <dgm:t>
        <a:bodyPr/>
        <a:lstStyle/>
        <a:p>
          <a:endParaRPr lang="en-US"/>
        </a:p>
      </dgm:t>
    </dgm:pt>
    <dgm:pt modelId="{06B50118-47B3-4317-B1E7-446056B25E8B}" type="sibTrans" cxnId="{7E2D3025-E5EE-4FFD-8FAC-AF41C8F66A67}">
      <dgm:prSet/>
      <dgm:spPr/>
      <dgm:t>
        <a:bodyPr/>
        <a:lstStyle/>
        <a:p>
          <a:endParaRPr lang="en-US"/>
        </a:p>
      </dgm:t>
    </dgm:pt>
    <dgm:pt modelId="{E14CC0C2-0935-41F1-B512-04BEA9C1E5F6}">
      <dgm:prSet/>
      <dgm:spPr/>
      <dgm:t>
        <a:bodyPr/>
        <a:lstStyle/>
        <a:p>
          <a:r>
            <a:rPr lang="ru-RU"/>
            <a:t>Ассистент Улитин Иван Владимирович</a:t>
          </a:r>
          <a:endParaRPr lang="en-US"/>
        </a:p>
      </dgm:t>
    </dgm:pt>
    <dgm:pt modelId="{9576E013-4939-478B-A89C-8496A36384A4}" type="parTrans" cxnId="{E1FDCCB6-6851-47FF-A100-33A6FC3EA600}">
      <dgm:prSet/>
      <dgm:spPr/>
      <dgm:t>
        <a:bodyPr/>
        <a:lstStyle/>
        <a:p>
          <a:endParaRPr lang="en-US"/>
        </a:p>
      </dgm:t>
    </dgm:pt>
    <dgm:pt modelId="{8F822839-4FE8-4C8A-B57B-4F96704410FB}" type="sibTrans" cxnId="{E1FDCCB6-6851-47FF-A100-33A6FC3EA600}">
      <dgm:prSet/>
      <dgm:spPr/>
      <dgm:t>
        <a:bodyPr/>
        <a:lstStyle/>
        <a:p>
          <a:endParaRPr lang="en-US"/>
        </a:p>
      </dgm:t>
    </dgm:pt>
    <dgm:pt modelId="{639D75BA-2A65-48D1-A58C-C660B3CEFC33}">
      <dgm:prSet/>
      <dgm:spPr/>
      <dgm:t>
        <a:bodyPr/>
        <a:lstStyle/>
        <a:p>
          <a:r>
            <a:rPr lang="ru-RU" dirty="0"/>
            <a:t>Пермский государственный национальный исследовательский университет</a:t>
          </a:r>
          <a:endParaRPr lang="en-US" dirty="0"/>
        </a:p>
      </dgm:t>
    </dgm:pt>
    <dgm:pt modelId="{7DDD1A30-BC5C-46A9-A146-472058E4B9D7}" type="parTrans" cxnId="{CC3B0430-08D2-4769-8F6B-02245E98C55B}">
      <dgm:prSet/>
      <dgm:spPr/>
      <dgm:t>
        <a:bodyPr/>
        <a:lstStyle/>
        <a:p>
          <a:endParaRPr lang="en-US"/>
        </a:p>
      </dgm:t>
    </dgm:pt>
    <dgm:pt modelId="{14903F09-D289-4A6F-A6E4-4E6C42BE197A}" type="sibTrans" cxnId="{CC3B0430-08D2-4769-8F6B-02245E98C55B}">
      <dgm:prSet/>
      <dgm:spPr/>
      <dgm:t>
        <a:bodyPr/>
        <a:lstStyle/>
        <a:p>
          <a:endParaRPr lang="en-US"/>
        </a:p>
      </dgm:t>
    </dgm:pt>
    <dgm:pt modelId="{F7B5C96C-E6CC-4D4C-9C21-D0D6A6BA1258}" type="pres">
      <dgm:prSet presAssocID="{67C8FE0A-470F-438A-9C55-4B143BF40F44}" presName="vert0" presStyleCnt="0">
        <dgm:presLayoutVars>
          <dgm:dir/>
          <dgm:animOne val="branch"/>
          <dgm:animLvl val="lvl"/>
        </dgm:presLayoutVars>
      </dgm:prSet>
      <dgm:spPr/>
    </dgm:pt>
    <dgm:pt modelId="{7024DBD7-CFB2-4187-B59A-2972878B6F02}" type="pres">
      <dgm:prSet presAssocID="{EFEC95DF-8855-4970-A6F7-62770863A391}" presName="thickLine" presStyleLbl="alignNode1" presStyleIdx="0" presStyleCnt="5"/>
      <dgm:spPr/>
    </dgm:pt>
    <dgm:pt modelId="{514F6771-0EA5-4899-9A9A-3BBA00EE029A}" type="pres">
      <dgm:prSet presAssocID="{EFEC95DF-8855-4970-A6F7-62770863A391}" presName="horz1" presStyleCnt="0"/>
      <dgm:spPr/>
    </dgm:pt>
    <dgm:pt modelId="{059B7051-9133-49AA-A983-1AA4FAF0D4F1}" type="pres">
      <dgm:prSet presAssocID="{EFEC95DF-8855-4970-A6F7-62770863A391}" presName="tx1" presStyleLbl="revTx" presStyleIdx="0" presStyleCnt="5"/>
      <dgm:spPr/>
    </dgm:pt>
    <dgm:pt modelId="{0910B282-AFEA-4AFB-A113-EAC8D7E956D9}" type="pres">
      <dgm:prSet presAssocID="{EFEC95DF-8855-4970-A6F7-62770863A391}" presName="vert1" presStyleCnt="0"/>
      <dgm:spPr/>
    </dgm:pt>
    <dgm:pt modelId="{F66D9506-0632-4ABB-9BD0-6F0CBA059FC9}" type="pres">
      <dgm:prSet presAssocID="{BF514F15-1625-4ADF-B53B-4F714CA9A72E}" presName="thickLine" presStyleLbl="alignNode1" presStyleIdx="1" presStyleCnt="5"/>
      <dgm:spPr/>
    </dgm:pt>
    <dgm:pt modelId="{65BCF76A-8779-4B07-B6E8-BB89B9E2866A}" type="pres">
      <dgm:prSet presAssocID="{BF514F15-1625-4ADF-B53B-4F714CA9A72E}" presName="horz1" presStyleCnt="0"/>
      <dgm:spPr/>
    </dgm:pt>
    <dgm:pt modelId="{BB60DB0F-ED81-4D20-8153-B38980B74393}" type="pres">
      <dgm:prSet presAssocID="{BF514F15-1625-4ADF-B53B-4F714CA9A72E}" presName="tx1" presStyleLbl="revTx" presStyleIdx="1" presStyleCnt="5"/>
      <dgm:spPr/>
    </dgm:pt>
    <dgm:pt modelId="{DA08239D-F391-46EC-80C6-67D05474E648}" type="pres">
      <dgm:prSet presAssocID="{BF514F15-1625-4ADF-B53B-4F714CA9A72E}" presName="vert1" presStyleCnt="0"/>
      <dgm:spPr/>
    </dgm:pt>
    <dgm:pt modelId="{9872CDB0-95F4-456F-9603-1AA4FEB551EA}" type="pres">
      <dgm:prSet presAssocID="{02532129-42F7-4289-8871-12F61B6EE995}" presName="thickLine" presStyleLbl="alignNode1" presStyleIdx="2" presStyleCnt="5"/>
      <dgm:spPr/>
    </dgm:pt>
    <dgm:pt modelId="{5A7CEA4B-E193-40C4-91A8-F8970EE2D7E0}" type="pres">
      <dgm:prSet presAssocID="{02532129-42F7-4289-8871-12F61B6EE995}" presName="horz1" presStyleCnt="0"/>
      <dgm:spPr/>
    </dgm:pt>
    <dgm:pt modelId="{6061CCA5-3C00-4B4C-9A59-5FDFB756AD7F}" type="pres">
      <dgm:prSet presAssocID="{02532129-42F7-4289-8871-12F61B6EE995}" presName="tx1" presStyleLbl="revTx" presStyleIdx="2" presStyleCnt="5"/>
      <dgm:spPr/>
    </dgm:pt>
    <dgm:pt modelId="{932A1939-CE35-47C9-A86C-93F9FDAACF08}" type="pres">
      <dgm:prSet presAssocID="{02532129-42F7-4289-8871-12F61B6EE995}" presName="vert1" presStyleCnt="0"/>
      <dgm:spPr/>
    </dgm:pt>
    <dgm:pt modelId="{3904F73E-F589-40E3-A6AC-A0FB30B9C221}" type="pres">
      <dgm:prSet presAssocID="{E14CC0C2-0935-41F1-B512-04BEA9C1E5F6}" presName="thickLine" presStyleLbl="alignNode1" presStyleIdx="3" presStyleCnt="5"/>
      <dgm:spPr/>
    </dgm:pt>
    <dgm:pt modelId="{A18DFB47-F115-4A36-9959-B9E4BEDA961F}" type="pres">
      <dgm:prSet presAssocID="{E14CC0C2-0935-41F1-B512-04BEA9C1E5F6}" presName="horz1" presStyleCnt="0"/>
      <dgm:spPr/>
    </dgm:pt>
    <dgm:pt modelId="{23E005BF-F0CE-42C6-B797-9A91D3B9A996}" type="pres">
      <dgm:prSet presAssocID="{E14CC0C2-0935-41F1-B512-04BEA9C1E5F6}" presName="tx1" presStyleLbl="revTx" presStyleIdx="3" presStyleCnt="5"/>
      <dgm:spPr/>
    </dgm:pt>
    <dgm:pt modelId="{7BFE4A45-256A-4FB0-86BE-8A3B8E4AC047}" type="pres">
      <dgm:prSet presAssocID="{E14CC0C2-0935-41F1-B512-04BEA9C1E5F6}" presName="vert1" presStyleCnt="0"/>
      <dgm:spPr/>
    </dgm:pt>
    <dgm:pt modelId="{B55C60FF-1776-43A2-BD99-D6BE47898753}" type="pres">
      <dgm:prSet presAssocID="{639D75BA-2A65-48D1-A58C-C660B3CEFC33}" presName="thickLine" presStyleLbl="alignNode1" presStyleIdx="4" presStyleCnt="5"/>
      <dgm:spPr/>
    </dgm:pt>
    <dgm:pt modelId="{7193C81F-F8DC-467B-820E-F5FFC723BAAC}" type="pres">
      <dgm:prSet presAssocID="{639D75BA-2A65-48D1-A58C-C660B3CEFC33}" presName="horz1" presStyleCnt="0"/>
      <dgm:spPr/>
    </dgm:pt>
    <dgm:pt modelId="{83E31F07-72CD-4DAE-9FFD-FBFE1AE3A0D1}" type="pres">
      <dgm:prSet presAssocID="{639D75BA-2A65-48D1-A58C-C660B3CEFC33}" presName="tx1" presStyleLbl="revTx" presStyleIdx="4" presStyleCnt="5"/>
      <dgm:spPr/>
    </dgm:pt>
    <dgm:pt modelId="{DAF8D83F-B198-4495-9BB7-49A1093C31F3}" type="pres">
      <dgm:prSet presAssocID="{639D75BA-2A65-48D1-A58C-C660B3CEFC33}" presName="vert1" presStyleCnt="0"/>
      <dgm:spPr/>
    </dgm:pt>
  </dgm:ptLst>
  <dgm:cxnLst>
    <dgm:cxn modelId="{7E2D3025-E5EE-4FFD-8FAC-AF41C8F66A67}" srcId="{67C8FE0A-470F-438A-9C55-4B143BF40F44}" destId="{02532129-42F7-4289-8871-12F61B6EE995}" srcOrd="2" destOrd="0" parTransId="{388CF8C1-EF76-4EFB-AF72-5A0306AD8DF3}" sibTransId="{06B50118-47B3-4317-B1E7-446056B25E8B}"/>
    <dgm:cxn modelId="{CC3B0430-08D2-4769-8F6B-02245E98C55B}" srcId="{67C8FE0A-470F-438A-9C55-4B143BF40F44}" destId="{639D75BA-2A65-48D1-A58C-C660B3CEFC33}" srcOrd="4" destOrd="0" parTransId="{7DDD1A30-BC5C-46A9-A146-472058E4B9D7}" sibTransId="{14903F09-D289-4A6F-A6E4-4E6C42BE197A}"/>
    <dgm:cxn modelId="{C6DFB434-921C-43DB-8290-038A53B59D19}" type="presOf" srcId="{EFEC95DF-8855-4970-A6F7-62770863A391}" destId="{059B7051-9133-49AA-A983-1AA4FAF0D4F1}" srcOrd="0" destOrd="0" presId="urn:microsoft.com/office/officeart/2008/layout/LinedList"/>
    <dgm:cxn modelId="{0241BF3C-566B-4F19-A28A-80CC067ABBF9}" type="presOf" srcId="{E14CC0C2-0935-41F1-B512-04BEA9C1E5F6}" destId="{23E005BF-F0CE-42C6-B797-9A91D3B9A996}" srcOrd="0" destOrd="0" presId="urn:microsoft.com/office/officeart/2008/layout/LinedList"/>
    <dgm:cxn modelId="{0FF77179-DAD4-40F6-AA88-6C93861934BC}" type="presOf" srcId="{67C8FE0A-470F-438A-9C55-4B143BF40F44}" destId="{F7B5C96C-E6CC-4D4C-9C21-D0D6A6BA1258}" srcOrd="0" destOrd="0" presId="urn:microsoft.com/office/officeart/2008/layout/LinedList"/>
    <dgm:cxn modelId="{02D9B479-2862-4F64-AF3B-D15E387A6EBC}" type="presOf" srcId="{02532129-42F7-4289-8871-12F61B6EE995}" destId="{6061CCA5-3C00-4B4C-9A59-5FDFB756AD7F}" srcOrd="0" destOrd="0" presId="urn:microsoft.com/office/officeart/2008/layout/LinedList"/>
    <dgm:cxn modelId="{F17D1D92-6129-41F5-9B52-FFEDE7BEBD01}" srcId="{67C8FE0A-470F-438A-9C55-4B143BF40F44}" destId="{BF514F15-1625-4ADF-B53B-4F714CA9A72E}" srcOrd="1" destOrd="0" parTransId="{BAEA70A4-FCA7-42FC-A58F-93B6BEC9C0A8}" sibTransId="{5962A05C-64F7-4BE8-909F-FB31AAE68C71}"/>
    <dgm:cxn modelId="{ED1EBEAD-329F-4256-B01B-F96AC9FD8222}" type="presOf" srcId="{639D75BA-2A65-48D1-A58C-C660B3CEFC33}" destId="{83E31F07-72CD-4DAE-9FFD-FBFE1AE3A0D1}" srcOrd="0" destOrd="0" presId="urn:microsoft.com/office/officeart/2008/layout/LinedList"/>
    <dgm:cxn modelId="{E1FDCCB6-6851-47FF-A100-33A6FC3EA600}" srcId="{67C8FE0A-470F-438A-9C55-4B143BF40F44}" destId="{E14CC0C2-0935-41F1-B512-04BEA9C1E5F6}" srcOrd="3" destOrd="0" parTransId="{9576E013-4939-478B-A89C-8496A36384A4}" sibTransId="{8F822839-4FE8-4C8A-B57B-4F96704410FB}"/>
    <dgm:cxn modelId="{3C6787BD-021C-4A82-ABE6-80C8A0726FF5}" srcId="{67C8FE0A-470F-438A-9C55-4B143BF40F44}" destId="{EFEC95DF-8855-4970-A6F7-62770863A391}" srcOrd="0" destOrd="0" parTransId="{918DE289-8A7E-4358-8D61-B7648AC3EFE9}" sibTransId="{4616D71F-4C46-4288-9CBA-DD1AF15DF370}"/>
    <dgm:cxn modelId="{BBC483F9-7836-493E-9D4E-F733F121DBF5}" type="presOf" srcId="{BF514F15-1625-4ADF-B53B-4F714CA9A72E}" destId="{BB60DB0F-ED81-4D20-8153-B38980B74393}" srcOrd="0" destOrd="0" presId="urn:microsoft.com/office/officeart/2008/layout/LinedList"/>
    <dgm:cxn modelId="{3FDF1D93-758A-4BB2-8B22-BA00B289B169}" type="presParOf" srcId="{F7B5C96C-E6CC-4D4C-9C21-D0D6A6BA1258}" destId="{7024DBD7-CFB2-4187-B59A-2972878B6F02}" srcOrd="0" destOrd="0" presId="urn:microsoft.com/office/officeart/2008/layout/LinedList"/>
    <dgm:cxn modelId="{ED7A742F-3F83-4B4F-84F8-6212651DDF92}" type="presParOf" srcId="{F7B5C96C-E6CC-4D4C-9C21-D0D6A6BA1258}" destId="{514F6771-0EA5-4899-9A9A-3BBA00EE029A}" srcOrd="1" destOrd="0" presId="urn:microsoft.com/office/officeart/2008/layout/LinedList"/>
    <dgm:cxn modelId="{2A16F4F8-1043-495B-B271-B9CDB2968DE1}" type="presParOf" srcId="{514F6771-0EA5-4899-9A9A-3BBA00EE029A}" destId="{059B7051-9133-49AA-A983-1AA4FAF0D4F1}" srcOrd="0" destOrd="0" presId="urn:microsoft.com/office/officeart/2008/layout/LinedList"/>
    <dgm:cxn modelId="{9BCA63BF-2C4E-4958-B546-28ECD16091A0}" type="presParOf" srcId="{514F6771-0EA5-4899-9A9A-3BBA00EE029A}" destId="{0910B282-AFEA-4AFB-A113-EAC8D7E956D9}" srcOrd="1" destOrd="0" presId="urn:microsoft.com/office/officeart/2008/layout/LinedList"/>
    <dgm:cxn modelId="{64A727EC-9013-4EEE-9601-76989E4A8111}" type="presParOf" srcId="{F7B5C96C-E6CC-4D4C-9C21-D0D6A6BA1258}" destId="{F66D9506-0632-4ABB-9BD0-6F0CBA059FC9}" srcOrd="2" destOrd="0" presId="urn:microsoft.com/office/officeart/2008/layout/LinedList"/>
    <dgm:cxn modelId="{810EF4E5-7F7D-4FF6-9F31-FC9C84C79680}" type="presParOf" srcId="{F7B5C96C-E6CC-4D4C-9C21-D0D6A6BA1258}" destId="{65BCF76A-8779-4B07-B6E8-BB89B9E2866A}" srcOrd="3" destOrd="0" presId="urn:microsoft.com/office/officeart/2008/layout/LinedList"/>
    <dgm:cxn modelId="{F8D16F45-7CFE-4A48-95AC-85B375C2AADB}" type="presParOf" srcId="{65BCF76A-8779-4B07-B6E8-BB89B9E2866A}" destId="{BB60DB0F-ED81-4D20-8153-B38980B74393}" srcOrd="0" destOrd="0" presId="urn:microsoft.com/office/officeart/2008/layout/LinedList"/>
    <dgm:cxn modelId="{CB90FA2F-C78F-4E07-85A1-65F14D7233FB}" type="presParOf" srcId="{65BCF76A-8779-4B07-B6E8-BB89B9E2866A}" destId="{DA08239D-F391-46EC-80C6-67D05474E648}" srcOrd="1" destOrd="0" presId="urn:microsoft.com/office/officeart/2008/layout/LinedList"/>
    <dgm:cxn modelId="{CEAF6606-0812-42A2-9C76-503523B3C4CE}" type="presParOf" srcId="{F7B5C96C-E6CC-4D4C-9C21-D0D6A6BA1258}" destId="{9872CDB0-95F4-456F-9603-1AA4FEB551EA}" srcOrd="4" destOrd="0" presId="urn:microsoft.com/office/officeart/2008/layout/LinedList"/>
    <dgm:cxn modelId="{19254FAE-ACC0-4908-93D9-88778736BFCE}" type="presParOf" srcId="{F7B5C96C-E6CC-4D4C-9C21-D0D6A6BA1258}" destId="{5A7CEA4B-E193-40C4-91A8-F8970EE2D7E0}" srcOrd="5" destOrd="0" presId="urn:microsoft.com/office/officeart/2008/layout/LinedList"/>
    <dgm:cxn modelId="{958F1409-395D-43F1-9BF4-652344C10896}" type="presParOf" srcId="{5A7CEA4B-E193-40C4-91A8-F8970EE2D7E0}" destId="{6061CCA5-3C00-4B4C-9A59-5FDFB756AD7F}" srcOrd="0" destOrd="0" presId="urn:microsoft.com/office/officeart/2008/layout/LinedList"/>
    <dgm:cxn modelId="{BBCA9D6B-F26E-4C54-BBF3-71D52D1F8E9D}" type="presParOf" srcId="{5A7CEA4B-E193-40C4-91A8-F8970EE2D7E0}" destId="{932A1939-CE35-47C9-A86C-93F9FDAACF08}" srcOrd="1" destOrd="0" presId="urn:microsoft.com/office/officeart/2008/layout/LinedList"/>
    <dgm:cxn modelId="{2563D453-4596-481B-B348-1C226EB17AD0}" type="presParOf" srcId="{F7B5C96C-E6CC-4D4C-9C21-D0D6A6BA1258}" destId="{3904F73E-F589-40E3-A6AC-A0FB30B9C221}" srcOrd="6" destOrd="0" presId="urn:microsoft.com/office/officeart/2008/layout/LinedList"/>
    <dgm:cxn modelId="{DCE9DFAD-A07E-42DF-9FEF-EE65C48B7C65}" type="presParOf" srcId="{F7B5C96C-E6CC-4D4C-9C21-D0D6A6BA1258}" destId="{A18DFB47-F115-4A36-9959-B9E4BEDA961F}" srcOrd="7" destOrd="0" presId="urn:microsoft.com/office/officeart/2008/layout/LinedList"/>
    <dgm:cxn modelId="{FA23DC1A-1F82-4779-A351-D52CEB1E562D}" type="presParOf" srcId="{A18DFB47-F115-4A36-9959-B9E4BEDA961F}" destId="{23E005BF-F0CE-42C6-B797-9A91D3B9A996}" srcOrd="0" destOrd="0" presId="urn:microsoft.com/office/officeart/2008/layout/LinedList"/>
    <dgm:cxn modelId="{BB9E7AB5-6DAF-4E41-9B9C-8F86181A91E0}" type="presParOf" srcId="{A18DFB47-F115-4A36-9959-B9E4BEDA961F}" destId="{7BFE4A45-256A-4FB0-86BE-8A3B8E4AC047}" srcOrd="1" destOrd="0" presId="urn:microsoft.com/office/officeart/2008/layout/LinedList"/>
    <dgm:cxn modelId="{956455E5-536E-4D34-958B-EDC9B0D667B5}" type="presParOf" srcId="{F7B5C96C-E6CC-4D4C-9C21-D0D6A6BA1258}" destId="{B55C60FF-1776-43A2-BD99-D6BE47898753}" srcOrd="8" destOrd="0" presId="urn:microsoft.com/office/officeart/2008/layout/LinedList"/>
    <dgm:cxn modelId="{1D089690-1360-4FCD-9E49-9FDC1E8C9211}" type="presParOf" srcId="{F7B5C96C-E6CC-4D4C-9C21-D0D6A6BA1258}" destId="{7193C81F-F8DC-467B-820E-F5FFC723BAAC}" srcOrd="9" destOrd="0" presId="urn:microsoft.com/office/officeart/2008/layout/LinedList"/>
    <dgm:cxn modelId="{23A524A6-A540-44DB-A7DD-A1CEB46800D3}" type="presParOf" srcId="{7193C81F-F8DC-467B-820E-F5FFC723BAAC}" destId="{83E31F07-72CD-4DAE-9FFD-FBFE1AE3A0D1}" srcOrd="0" destOrd="0" presId="urn:microsoft.com/office/officeart/2008/layout/LinedList"/>
    <dgm:cxn modelId="{797A9BE2-B3F6-4D32-8AA5-3E69F6CA037F}" type="presParOf" srcId="{7193C81F-F8DC-467B-820E-F5FFC723BAAC}" destId="{DAF8D83F-B198-4495-9BB7-49A1093C31F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24DBD7-CFB2-4187-B59A-2972878B6F02}">
      <dsp:nvSpPr>
        <dsp:cNvPr id="0" name=""/>
        <dsp:cNvSpPr/>
      </dsp:nvSpPr>
      <dsp:spPr>
        <a:xfrm>
          <a:off x="0" y="536"/>
          <a:ext cx="825138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9B7051-9133-49AA-A983-1AA4FAF0D4F1}">
      <dsp:nvSpPr>
        <dsp:cNvPr id="0" name=""/>
        <dsp:cNvSpPr/>
      </dsp:nvSpPr>
      <dsp:spPr>
        <a:xfrm>
          <a:off x="0" y="536"/>
          <a:ext cx="8251381" cy="878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/>
            <a:t>Курс Основы обработки временных рядов алгоритмами машинного обучения и искусственного интеллекта</a:t>
          </a:r>
          <a:endParaRPr lang="en-US" sz="2400" kern="1200"/>
        </a:p>
      </dsp:txBody>
      <dsp:txXfrm>
        <a:off x="0" y="536"/>
        <a:ext cx="8251381" cy="878301"/>
      </dsp:txXfrm>
    </dsp:sp>
    <dsp:sp modelId="{F66D9506-0632-4ABB-9BD0-6F0CBA059FC9}">
      <dsp:nvSpPr>
        <dsp:cNvPr id="0" name=""/>
        <dsp:cNvSpPr/>
      </dsp:nvSpPr>
      <dsp:spPr>
        <a:xfrm>
          <a:off x="0" y="878838"/>
          <a:ext cx="825138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60DB0F-ED81-4D20-8153-B38980B74393}">
      <dsp:nvSpPr>
        <dsp:cNvPr id="0" name=""/>
        <dsp:cNvSpPr/>
      </dsp:nvSpPr>
      <dsp:spPr>
        <a:xfrm>
          <a:off x="0" y="878838"/>
          <a:ext cx="8251381" cy="878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/>
            <a:t>Осенний семестр 2023 года</a:t>
          </a:r>
          <a:endParaRPr lang="en-US" sz="2400" kern="1200"/>
        </a:p>
      </dsp:txBody>
      <dsp:txXfrm>
        <a:off x="0" y="878838"/>
        <a:ext cx="8251381" cy="878301"/>
      </dsp:txXfrm>
    </dsp:sp>
    <dsp:sp modelId="{9872CDB0-95F4-456F-9603-1AA4FEB551EA}">
      <dsp:nvSpPr>
        <dsp:cNvPr id="0" name=""/>
        <dsp:cNvSpPr/>
      </dsp:nvSpPr>
      <dsp:spPr>
        <a:xfrm>
          <a:off x="0" y="1757140"/>
          <a:ext cx="825138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61CCA5-3C00-4B4C-9A59-5FDFB756AD7F}">
      <dsp:nvSpPr>
        <dsp:cNvPr id="0" name=""/>
        <dsp:cNvSpPr/>
      </dsp:nvSpPr>
      <dsp:spPr>
        <a:xfrm>
          <a:off x="0" y="1757140"/>
          <a:ext cx="8251381" cy="878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/>
            <a:t>Лектор д.ф.-м.н. Барулина Марина Александровна</a:t>
          </a:r>
          <a:endParaRPr lang="en-US" sz="2400" kern="1200"/>
        </a:p>
      </dsp:txBody>
      <dsp:txXfrm>
        <a:off x="0" y="1757140"/>
        <a:ext cx="8251381" cy="878301"/>
      </dsp:txXfrm>
    </dsp:sp>
    <dsp:sp modelId="{3904F73E-F589-40E3-A6AC-A0FB30B9C221}">
      <dsp:nvSpPr>
        <dsp:cNvPr id="0" name=""/>
        <dsp:cNvSpPr/>
      </dsp:nvSpPr>
      <dsp:spPr>
        <a:xfrm>
          <a:off x="0" y="2635441"/>
          <a:ext cx="825138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E005BF-F0CE-42C6-B797-9A91D3B9A996}">
      <dsp:nvSpPr>
        <dsp:cNvPr id="0" name=""/>
        <dsp:cNvSpPr/>
      </dsp:nvSpPr>
      <dsp:spPr>
        <a:xfrm>
          <a:off x="0" y="2635441"/>
          <a:ext cx="8251381" cy="878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/>
            <a:t>Ассистент Улитин Иван Владимирович</a:t>
          </a:r>
          <a:endParaRPr lang="en-US" sz="2400" kern="1200"/>
        </a:p>
      </dsp:txBody>
      <dsp:txXfrm>
        <a:off x="0" y="2635441"/>
        <a:ext cx="8251381" cy="878301"/>
      </dsp:txXfrm>
    </dsp:sp>
    <dsp:sp modelId="{B55C60FF-1776-43A2-BD99-D6BE47898753}">
      <dsp:nvSpPr>
        <dsp:cNvPr id="0" name=""/>
        <dsp:cNvSpPr/>
      </dsp:nvSpPr>
      <dsp:spPr>
        <a:xfrm>
          <a:off x="0" y="3513743"/>
          <a:ext cx="825138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E31F07-72CD-4DAE-9FFD-FBFE1AE3A0D1}">
      <dsp:nvSpPr>
        <dsp:cNvPr id="0" name=""/>
        <dsp:cNvSpPr/>
      </dsp:nvSpPr>
      <dsp:spPr>
        <a:xfrm>
          <a:off x="0" y="3513743"/>
          <a:ext cx="8251381" cy="878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Пермский государственный национальный исследовательский университет</a:t>
          </a:r>
          <a:endParaRPr lang="en-US" sz="2400" kern="1200" dirty="0"/>
        </a:p>
      </dsp:txBody>
      <dsp:txXfrm>
        <a:off x="0" y="3513743"/>
        <a:ext cx="8251381" cy="8783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C379FFB6-878B-4D89-A9F1-908C5F95EE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62E99EC-6DAC-40C4-9CB0-839F706897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BDA83-60F2-4E0C-99F1-3B198C71DA2A}" type="datetimeFigureOut">
              <a:rPr lang="ru-RU" smtClean="0"/>
              <a:t>08.12.2023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F36B973-D323-4241-8653-DEF1D8539A9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3A8A117-4B44-48FF-836C-74493A3812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6BC633-CCA9-47F5-BCED-A56AA433DC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7140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E1020-F5BA-43CF-AAA9-C04B3B12EF98}" type="datetimeFigureOut">
              <a:rPr lang="ru-RU" smtClean="0"/>
              <a:t>08.12.2023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D73D1A-6084-4304-99B6-284B940079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641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3175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ru-RU" noProof="0" smtClean="0"/>
              <a:t>121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654044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ru-RU" noProof="0" smtClean="0"/>
              <a:t>122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478612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ru-RU" noProof="0" smtClean="0"/>
              <a:t>123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7086476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ru-RU" noProof="0" smtClean="0"/>
              <a:t>124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931560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ru-RU" noProof="0" smtClean="0"/>
              <a:t>125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6861160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Usually when people say</a:t>
            </a:r>
            <a:r>
              <a:rPr lang="en-US" altLang="zh-TW" baseline="0" dirty="0"/>
              <a:t> RNN, they mean LSTM!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CDAE2-1044-44AA-8E16-BB9FD2E2B3CC}" type="slidenum">
              <a:rPr lang="zh-TW" altLang="en-US" smtClean="0"/>
              <a:t>126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81072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127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3330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投影片圖像版面配置區 1">
            <a:extLst>
              <a:ext uri="{FF2B5EF4-FFF2-40B4-BE49-F238E27FC236}">
                <a16:creationId xmlns:a16="http://schemas.microsoft.com/office/drawing/2014/main" id="{B9B342FD-25B0-FA43-0D3C-7098A827B0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8" name="備忘稿版面配置區 2">
            <a:extLst>
              <a:ext uri="{FF2B5EF4-FFF2-40B4-BE49-F238E27FC236}">
                <a16:creationId xmlns:a16="http://schemas.microsoft.com/office/drawing/2014/main" id="{4CE4324C-848A-CC4F-A7B9-3608A816542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5299" name="投影片編號版面配置區 3">
            <a:extLst>
              <a:ext uri="{FF2B5EF4-FFF2-40B4-BE49-F238E27FC236}">
                <a16:creationId xmlns:a16="http://schemas.microsoft.com/office/drawing/2014/main" id="{3287A611-31BA-C7B2-5E07-82067F39DB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98CBCFD6-3229-4753-9EA1-150A0BB41186}" type="slidenum">
              <a:rPr lang="zh-TW" altLang="en-US" sz="1200"/>
              <a:pPr eaLnBrk="1" hangingPunct="1"/>
              <a:t>59</a:t>
            </a:fld>
            <a:endParaRPr lang="zh-TW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投影片圖像版面配置區 1">
            <a:extLst>
              <a:ext uri="{FF2B5EF4-FFF2-40B4-BE49-F238E27FC236}">
                <a16:creationId xmlns:a16="http://schemas.microsoft.com/office/drawing/2014/main" id="{047ADFA3-E550-6405-FE7E-E11A927B08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2" name="備忘稿版面配置區 2">
            <a:extLst>
              <a:ext uri="{FF2B5EF4-FFF2-40B4-BE49-F238E27FC236}">
                <a16:creationId xmlns:a16="http://schemas.microsoft.com/office/drawing/2014/main" id="{8DCAEDB4-007E-4982-4848-BDD40A49F14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6323" name="投影片編號版面配置區 3">
            <a:extLst>
              <a:ext uri="{FF2B5EF4-FFF2-40B4-BE49-F238E27FC236}">
                <a16:creationId xmlns:a16="http://schemas.microsoft.com/office/drawing/2014/main" id="{E17755C4-2C78-F258-0FD8-03B6516ACD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83B55F65-E7BA-4136-9CAA-10B89ADE43D4}" type="slidenum">
              <a:rPr lang="zh-TW" altLang="en-US" sz="1200"/>
              <a:pPr eaLnBrk="1" hangingPunct="1"/>
              <a:t>60</a:t>
            </a:fld>
            <a:endParaRPr lang="zh-TW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投影片圖像版面配置區 1">
            <a:extLst>
              <a:ext uri="{FF2B5EF4-FFF2-40B4-BE49-F238E27FC236}">
                <a16:creationId xmlns:a16="http://schemas.microsoft.com/office/drawing/2014/main" id="{F48BA17D-CE44-4A33-72BE-74F71DA8A2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6" name="備忘稿版面配置區 2">
            <a:extLst>
              <a:ext uri="{FF2B5EF4-FFF2-40B4-BE49-F238E27FC236}">
                <a16:creationId xmlns:a16="http://schemas.microsoft.com/office/drawing/2014/main" id="{E5031F91-63B2-5555-6D50-E6A66806C01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7347" name="投影片編號版面配置區 3">
            <a:extLst>
              <a:ext uri="{FF2B5EF4-FFF2-40B4-BE49-F238E27FC236}">
                <a16:creationId xmlns:a16="http://schemas.microsoft.com/office/drawing/2014/main" id="{174B958F-72D5-8347-00D7-91CB902B22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16E047A-CA8F-485B-A41F-4DCB64CA5CD4}" type="slidenum">
              <a:rPr lang="zh-TW" altLang="en-US" sz="1200"/>
              <a:pPr eaLnBrk="1" hangingPunct="1"/>
              <a:t>61</a:t>
            </a:fld>
            <a:endParaRPr lang="zh-TW" alt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投影片圖像版面配置區 1">
            <a:extLst>
              <a:ext uri="{FF2B5EF4-FFF2-40B4-BE49-F238E27FC236}">
                <a16:creationId xmlns:a16="http://schemas.microsoft.com/office/drawing/2014/main" id="{B3B7D1C1-7BDC-EB55-AB46-F0B4C9AA5A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0" name="備忘稿版面配置區 2">
            <a:extLst>
              <a:ext uri="{FF2B5EF4-FFF2-40B4-BE49-F238E27FC236}">
                <a16:creationId xmlns:a16="http://schemas.microsoft.com/office/drawing/2014/main" id="{6227B67A-A730-D544-5D2F-47446CF7DE5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4400"/>
            <a:endParaRPr lang="zh-TW" altLang="en-US" dirty="0"/>
          </a:p>
        </p:txBody>
      </p:sp>
      <p:sp>
        <p:nvSpPr>
          <p:cNvPr id="58371" name="投影片編號版面配置區 3">
            <a:extLst>
              <a:ext uri="{FF2B5EF4-FFF2-40B4-BE49-F238E27FC236}">
                <a16:creationId xmlns:a16="http://schemas.microsoft.com/office/drawing/2014/main" id="{41065187-A261-F289-F1CC-31BEA37FAA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AE0B42B3-948A-42E2-85FF-CA150BAFD6FA}" type="slidenum">
              <a:rPr lang="zh-TW" altLang="en-US" sz="1200"/>
              <a:pPr eaLnBrk="1" hangingPunct="1"/>
              <a:t>62</a:t>
            </a:fld>
            <a:endParaRPr lang="zh-TW" alt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投影片圖像版面配置區 1">
            <a:extLst>
              <a:ext uri="{FF2B5EF4-FFF2-40B4-BE49-F238E27FC236}">
                <a16:creationId xmlns:a16="http://schemas.microsoft.com/office/drawing/2014/main" id="{44CF35E7-9367-5736-0A28-DDDD52E09F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CCC5D8F-5642-2BC2-6850-CDF6EFD00E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9395" name="投影片編號版面配置區 3">
            <a:extLst>
              <a:ext uri="{FF2B5EF4-FFF2-40B4-BE49-F238E27FC236}">
                <a16:creationId xmlns:a16="http://schemas.microsoft.com/office/drawing/2014/main" id="{6D57B70E-635A-787D-0171-F17E9E2E9E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FE6651E5-15AD-4D47-B0BC-02CDF06BDF84}" type="slidenum">
              <a:rPr lang="zh-TW" altLang="en-US" sz="1200"/>
              <a:pPr eaLnBrk="1" hangingPunct="1"/>
              <a:t>63</a:t>
            </a:fld>
            <a:endParaRPr lang="zh-TW" alt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投影片圖像版面配置區 1">
            <a:extLst>
              <a:ext uri="{FF2B5EF4-FFF2-40B4-BE49-F238E27FC236}">
                <a16:creationId xmlns:a16="http://schemas.microsoft.com/office/drawing/2014/main" id="{1DA42296-44E1-405F-C6F2-35AD122F72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8" name="備忘稿版面配置區 2">
            <a:extLst>
              <a:ext uri="{FF2B5EF4-FFF2-40B4-BE49-F238E27FC236}">
                <a16:creationId xmlns:a16="http://schemas.microsoft.com/office/drawing/2014/main" id="{039AB0D8-8D41-5293-A227-45607A1985F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dirty="0"/>
          </a:p>
        </p:txBody>
      </p:sp>
      <p:sp>
        <p:nvSpPr>
          <p:cNvPr id="60419" name="投影片編號版面配置區 3">
            <a:extLst>
              <a:ext uri="{FF2B5EF4-FFF2-40B4-BE49-F238E27FC236}">
                <a16:creationId xmlns:a16="http://schemas.microsoft.com/office/drawing/2014/main" id="{C0FF3134-A220-B601-A30B-8D008933D8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7B281411-1A2C-489D-A181-02A61A4B5B2A}" type="slidenum">
              <a:rPr lang="zh-TW" altLang="en-US" sz="1200"/>
              <a:pPr eaLnBrk="1" hangingPunct="1"/>
              <a:t>64</a:t>
            </a:fld>
            <a:endParaRPr lang="zh-TW" alt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ru-RU" noProof="0" smtClean="0"/>
              <a:t>117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185576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ru-RU" noProof="0" smtClean="0"/>
              <a:t>120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155679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 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45C8F0DE-DCFB-4354-8112-588B45C19F1A}" type="datetime1">
              <a:rPr lang="ru-RU" smtClean="0"/>
              <a:t>08.12.2023</a:t>
            </a:fld>
            <a:endParaRPr lang="ru-RU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9" name="Заголовок 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u-RU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B28829-F9CE-4A60-BAD2-B30F1BE4EFBD}" type="datetime1">
              <a:rPr lang="ru-RU" smtClean="0"/>
              <a:t>08.12.2023</a:t>
            </a:fld>
            <a:endParaRPr lang="ru-RU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 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u-RU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7638BE5-3B62-4C03-A438-E1216F2C074B}" type="datetime1">
              <a:rPr lang="ru-RU" smtClean="0"/>
              <a:t>08.12.2023</a:t>
            </a:fld>
            <a:endParaRPr lang="ru-RU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ru-RU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20133" y="981977"/>
            <a:ext cx="11438467" cy="5224089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374357" y="247519"/>
            <a:ext cx="6208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67" b="0" i="0" cap="none">
                <a:solidFill>
                  <a:schemeClr val="bg1"/>
                </a:solidFill>
              </a:defRPr>
            </a:lvl1pPr>
          </a:lstStyle>
          <a:p>
            <a:r>
              <a:rPr lang="ru-RU"/>
              <a:t>Колонтитул</a:t>
            </a:r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20133" y="247519"/>
            <a:ext cx="4301067" cy="4843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>
                <a:solidFill>
                  <a:srgbClr val="0230AC"/>
                </a:solidFill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B6BF6E0-4A7A-4144-99EE-681D995F8C6C}"/>
              </a:ext>
            </a:extLst>
          </p:cNvPr>
          <p:cNvSpPr/>
          <p:nvPr userDrawn="1"/>
        </p:nvSpPr>
        <p:spPr>
          <a:xfrm>
            <a:off x="270933" y="5850467"/>
            <a:ext cx="2235200" cy="736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CA86937-7EF3-4D36-8510-3CBF8D620C04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11532296" y="6221261"/>
            <a:ext cx="664595" cy="648955"/>
          </a:xfrm>
          <a:prstGeom prst="rect">
            <a:avLst/>
          </a:prstGeom>
        </p:spPr>
        <p:txBody>
          <a:bodyPr/>
          <a:lstStyle/>
          <a:p>
            <a:fld id="{1CC071E8-1AE8-487B-B1F4-67AA8143AD1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70056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>
            <a:extLst>
              <a:ext uri="{FF2B5EF4-FFF2-40B4-BE49-F238E27FC236}">
                <a16:creationId xmlns:a16="http://schemas.microsoft.com/office/drawing/2014/main" id="{48D39141-3E8E-4545-90DB-291A0E5F13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tx1">
              <a:lumMod val="75000"/>
              <a:lumOff val="25000"/>
            </a:schemeClr>
          </a:solidFill>
        </p:spPr>
        <p:txBody>
          <a:bodyPr lIns="612000" tIns="0" rtlCol="0" anchor="ctr"/>
          <a:lstStyle>
            <a:lvl1pPr marL="0" indent="0" algn="l">
              <a:lnSpc>
                <a:spcPct val="100000"/>
              </a:lnSpc>
              <a:buNone/>
              <a:defRPr sz="12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Перетащите сюда </a:t>
            </a:r>
            <a:br>
              <a:rPr lang="ru-RU" noProof="0"/>
            </a:br>
            <a:r>
              <a:rPr lang="ru-RU" noProof="0"/>
              <a:t>свою фоновую фотографию</a:t>
            </a:r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AD90A062-54B3-47F2-9D6A-5BC9575208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0000" y="0"/>
            <a:ext cx="9672000" cy="6857999"/>
          </a:xfrm>
          <a:solidFill>
            <a:schemeClr val="tx2">
              <a:alpha val="70000"/>
            </a:schemeClr>
          </a:solidFill>
        </p:spPr>
        <p:txBody>
          <a:bodyPr lIns="1116000" rIns="180000" rtlCol="0" anchor="ctr"/>
          <a:lstStyle>
            <a:lvl1pPr algn="l">
              <a:defRPr sz="50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 2">
            <a:extLst>
              <a:ext uri="{FF2B5EF4-FFF2-40B4-BE49-F238E27FC236}">
                <a16:creationId xmlns:a16="http://schemas.microsoft.com/office/drawing/2014/main" id="{35C97F3D-57FA-4E82-9EEC-E93088055A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0000" y="4276447"/>
            <a:ext cx="5161550" cy="62001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144000" rtlCol="0" anchor="ctr"/>
          <a:lstStyle>
            <a:lvl1pPr marL="0" indent="0" algn="l">
              <a:buNone/>
              <a:defRPr sz="2400" b="1" i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E31775C8-C7F0-4EC5-A9C0-53AE3A0C5F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0" y="6262080"/>
            <a:ext cx="7560000" cy="360000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E8B0AE2-DA19-49E2-AC81-5272385D30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0643513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DA75689F-8B6B-4484-8064-90B4D8FB7C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7343" y="2731933"/>
            <a:ext cx="6903253" cy="3350673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576000" tIns="1872000" rIns="576000" rtlCol="0"/>
          <a:lstStyle>
            <a:lvl1pPr marL="0" indent="0">
              <a:lnSpc>
                <a:spcPts val="2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Опишите свою главную идею</a:t>
            </a:r>
          </a:p>
        </p:txBody>
      </p:sp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C57B9832-0120-4094-8C27-082E3533C5D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012000" cy="6858000"/>
          </a:xfrm>
          <a:custGeom>
            <a:avLst/>
            <a:gdLst>
              <a:gd name="connsiteX0" fmla="*/ 0 w 12012000"/>
              <a:gd name="connsiteY0" fmla="*/ 0 h 6858000"/>
              <a:gd name="connsiteX1" fmla="*/ 8592000 w 12012000"/>
              <a:gd name="connsiteY1" fmla="*/ 0 h 6858000"/>
              <a:gd name="connsiteX2" fmla="*/ 8592000 w 12012000"/>
              <a:gd name="connsiteY2" fmla="*/ 180000 h 6858000"/>
              <a:gd name="connsiteX3" fmla="*/ 12012000 w 12012000"/>
              <a:gd name="connsiteY3" fmla="*/ 180000 h 6858000"/>
              <a:gd name="connsiteX4" fmla="*/ 12012000 w 12012000"/>
              <a:gd name="connsiteY4" fmla="*/ 6678000 h 6858000"/>
              <a:gd name="connsiteX5" fmla="*/ 8592000 w 12012000"/>
              <a:gd name="connsiteY5" fmla="*/ 6678000 h 6858000"/>
              <a:gd name="connsiteX6" fmla="*/ 8592000 w 12012000"/>
              <a:gd name="connsiteY6" fmla="*/ 6858000 h 6858000"/>
              <a:gd name="connsiteX7" fmla="*/ 0 w 1201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12000" h="6858000">
                <a:moveTo>
                  <a:pt x="0" y="0"/>
                </a:moveTo>
                <a:lnTo>
                  <a:pt x="8592000" y="0"/>
                </a:lnTo>
                <a:lnTo>
                  <a:pt x="8592000" y="180000"/>
                </a:lnTo>
                <a:lnTo>
                  <a:pt x="12012000" y="180000"/>
                </a:lnTo>
                <a:lnTo>
                  <a:pt x="12012000" y="6678000"/>
                </a:lnTo>
                <a:lnTo>
                  <a:pt x="8592000" y="6678000"/>
                </a:lnTo>
                <a:lnTo>
                  <a:pt x="8592000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 lIns="0" tIns="0" rIns="612000" rtlCol="0" anchor="ctr">
            <a:noAutofit/>
          </a:bodyPr>
          <a:lstStyle>
            <a:lvl1pPr marL="0" indent="0" algn="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Перетащите сюда </a:t>
            </a:r>
            <a:br>
              <a:rPr lang="ru-RU" noProof="0"/>
            </a:br>
            <a:r>
              <a:rPr lang="ru-RU" noProof="0"/>
              <a:t>свою фоновую фотографию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83999" y="6262080"/>
            <a:ext cx="6190934" cy="360000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2"/>
          </a:soli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ECC7194-A4D0-457B-9D3E-53681723AFF7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EAF90A48-1BFB-4A19-9A1C-2851879F9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778" y="3096087"/>
            <a:ext cx="5455750" cy="1008000"/>
          </a:xfrm>
        </p:spPr>
        <p:txBody>
          <a:bodyPr rtlCol="0"/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9" name="Полилиния: Фигура 18">
            <a:extLst>
              <a:ext uri="{FF2B5EF4-FFF2-40B4-BE49-F238E27FC236}">
                <a16:creationId xmlns:a16="http://schemas.microsoft.com/office/drawing/2014/main" id="{C9E79024-4B2E-43B0-8607-196181AB731F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143941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чисел со значком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767CE6DD-011B-4E2D-9E8A-EFF414E39EE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764000" rIns="0" rtlCol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Перетащите сюда </a:t>
            </a:r>
            <a:br>
              <a:rPr lang="ru-RU" noProof="0"/>
            </a:br>
            <a:r>
              <a:rPr lang="ru-RU" noProof="0"/>
              <a:t>свою фоновую фотографию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5"/>
            <a:ext cx="7560000" cy="360000"/>
          </a:xfrm>
        </p:spPr>
        <p:txBody>
          <a:bodyPr rtlCol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8" name="Номер слайда 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9" name="Полилиния: фигура 8">
            <a:extLst>
              <a:ext uri="{FF2B5EF4-FFF2-40B4-BE49-F238E27FC236}">
                <a16:creationId xmlns:a16="http://schemas.microsoft.com/office/drawing/2014/main" id="{C6E75A4B-2655-4B0E-8D3B-0068F57D3D9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9F266E5-40A6-4643-B9AC-B38F272563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42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rtlCol="0"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ЧИСЛО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CB790CB-E4F5-4B61-A03E-1CA0C32E3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455" y="3799847"/>
            <a:ext cx="1999889" cy="846137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Описание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B570684C-B743-402E-8778-A651995771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710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rtlCol="0"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ЧИСЛО</a:t>
            </a:r>
          </a:p>
        </p:txBody>
      </p:sp>
      <p:sp>
        <p:nvSpPr>
          <p:cNvPr id="13" name="Текст 10">
            <a:extLst>
              <a:ext uri="{FF2B5EF4-FFF2-40B4-BE49-F238E27FC236}">
                <a16:creationId xmlns:a16="http://schemas.microsoft.com/office/drawing/2014/main" id="{FCEC7149-9A00-4CA4-B800-1BFD6EBEB8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97255" y="3799847"/>
            <a:ext cx="1999889" cy="846137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Описание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374F0E2-36BA-43B5-8799-77AA3367DF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69707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rtlCol="0"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ЧИСЛО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1BA12174-6A24-4E61-8D58-B3B42C31BE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96056" y="3799847"/>
            <a:ext cx="1999889" cy="846137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Описание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D3A67B21-0E8B-4922-94F9-20492309C4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446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rtlCol="0"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ЧИСЛО</a:t>
            </a:r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D801C20C-82D2-465E-8D45-DF1A57E045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0855" y="3799847"/>
            <a:ext cx="1999889" cy="846137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Описание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62BAD45E-2039-4F8D-9CFC-42BFA3756A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31412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rtlCol="0"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ЧИСЛО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64A78879-6338-4F3B-864E-8FF4E08C006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57654" y="3799847"/>
            <a:ext cx="1999889" cy="846137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Описание</a:t>
            </a:r>
          </a:p>
        </p:txBody>
      </p:sp>
      <p:sp>
        <p:nvSpPr>
          <p:cNvPr id="22" name="Подзаголовок 2">
            <a:extLst>
              <a:ext uri="{FF2B5EF4-FFF2-40B4-BE49-F238E27FC236}">
                <a16:creationId xmlns:a16="http://schemas.microsoft.com/office/drawing/2014/main" id="{80118439-B306-4F20-9200-1C429EADC7E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01000" y="5271502"/>
            <a:ext cx="1990001" cy="62001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0" rtlCol="0" anchor="ctr"/>
          <a:lstStyle>
            <a:lvl1pPr marL="0" indent="0" algn="ctr">
              <a:buNone/>
              <a:defRPr sz="2400" b="1" i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Результат</a:t>
            </a:r>
          </a:p>
        </p:txBody>
      </p:sp>
      <p:sp>
        <p:nvSpPr>
          <p:cNvPr id="26" name="Рисунок 25">
            <a:extLst>
              <a:ext uri="{FF2B5EF4-FFF2-40B4-BE49-F238E27FC236}">
                <a16:creationId xmlns:a16="http://schemas.microsoft.com/office/drawing/2014/main" id="{99B7E7F2-DF6B-4441-B0B1-7E87E29BA3A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98550" y="2217585"/>
            <a:ext cx="823913" cy="823913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Значок</a:t>
            </a:r>
          </a:p>
        </p:txBody>
      </p:sp>
      <p:sp>
        <p:nvSpPr>
          <p:cNvPr id="27" name="Рисунок 25">
            <a:extLst>
              <a:ext uri="{FF2B5EF4-FFF2-40B4-BE49-F238E27FC236}">
                <a16:creationId xmlns:a16="http://schemas.microsoft.com/office/drawing/2014/main" id="{ED41522A-FBAF-4E5D-B592-F13855964E8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385350" y="2217585"/>
            <a:ext cx="823913" cy="823913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Значок</a:t>
            </a:r>
          </a:p>
        </p:txBody>
      </p:sp>
      <p:sp>
        <p:nvSpPr>
          <p:cNvPr id="28" name="Рисунок 25">
            <a:extLst>
              <a:ext uri="{FF2B5EF4-FFF2-40B4-BE49-F238E27FC236}">
                <a16:creationId xmlns:a16="http://schemas.microsoft.com/office/drawing/2014/main" id="{AA51069C-E1DC-44A0-A6A0-2A4AB0DD4D7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84044" y="2217585"/>
            <a:ext cx="823913" cy="823913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Значок</a:t>
            </a:r>
          </a:p>
        </p:txBody>
      </p:sp>
      <p:sp>
        <p:nvSpPr>
          <p:cNvPr id="29" name="Рисунок 25">
            <a:extLst>
              <a:ext uri="{FF2B5EF4-FFF2-40B4-BE49-F238E27FC236}">
                <a16:creationId xmlns:a16="http://schemas.microsoft.com/office/drawing/2014/main" id="{42F6437E-5478-451F-9BE3-E8160EA4351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958950" y="2217585"/>
            <a:ext cx="823913" cy="823913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Значок</a:t>
            </a:r>
          </a:p>
        </p:txBody>
      </p:sp>
      <p:sp>
        <p:nvSpPr>
          <p:cNvPr id="30" name="Рисунок 25">
            <a:extLst>
              <a:ext uri="{FF2B5EF4-FFF2-40B4-BE49-F238E27FC236}">
                <a16:creationId xmlns:a16="http://schemas.microsoft.com/office/drawing/2014/main" id="{25127DFD-53A7-41A8-B591-AEEC1203802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245749" y="2217585"/>
            <a:ext cx="823913" cy="823913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Значок</a:t>
            </a:r>
          </a:p>
        </p:txBody>
      </p:sp>
    </p:spTree>
    <p:extLst>
      <p:ext uri="{BB962C8B-B14F-4D97-AF65-F5344CB8AC3E}">
        <p14:creationId xmlns:p14="http://schemas.microsoft.com/office/powerpoint/2010/main" val="4763195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ертикальное разделение 60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F76D43D-0DDD-4BAD-8213-BDBF75C3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6118" y="4338116"/>
            <a:ext cx="10839764" cy="45719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A6D3ACF3-E1F5-4332-9836-C8E6C46591B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43438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DF8FE7-66F4-4586-B49B-61E115ED2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EB5B890-F885-418C-9812-59970CAC6B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>
            <a:extLst>
              <a:ext uri="{FF2B5EF4-FFF2-40B4-BE49-F238E27FC236}">
                <a16:creationId xmlns:a16="http://schemas.microsoft.com/office/drawing/2014/main" id="{50521507-88DE-417D-8076-D9152E1E14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DFC7DDD-6F93-45F8-AFD6-95AA051FE8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 rtlCol="0"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21" name="Полилиния: фигура 20">
            <a:extLst>
              <a:ext uri="{FF2B5EF4-FFF2-40B4-BE49-F238E27FC236}">
                <a16:creationId xmlns:a16="http://schemas.microsoft.com/office/drawing/2014/main" id="{D1CD6042-5DF4-4624-BC32-25F68745304A}"/>
              </a:ext>
            </a:extLst>
          </p:cNvPr>
          <p:cNvSpPr/>
          <p:nvPr userDrawn="1"/>
        </p:nvSpPr>
        <p:spPr>
          <a:xfrm rot="5400000">
            <a:off x="8220300" y="371700"/>
            <a:ext cx="4343400" cy="3600000"/>
          </a:xfrm>
          <a:custGeom>
            <a:avLst/>
            <a:gdLst>
              <a:gd name="connsiteX0" fmla="*/ 0 w 4343400"/>
              <a:gd name="connsiteY0" fmla="*/ 3600000 h 3600000"/>
              <a:gd name="connsiteX1" fmla="*/ 0 w 4343400"/>
              <a:gd name="connsiteY1" fmla="*/ 0 h 3600000"/>
              <a:gd name="connsiteX2" fmla="*/ 180000 w 4343400"/>
              <a:gd name="connsiteY2" fmla="*/ 0 h 3600000"/>
              <a:gd name="connsiteX3" fmla="*/ 4343400 w 4343400"/>
              <a:gd name="connsiteY3" fmla="*/ 0 h 3600000"/>
              <a:gd name="connsiteX4" fmla="*/ 4343400 w 4343400"/>
              <a:gd name="connsiteY4" fmla="*/ 180000 h 3600000"/>
              <a:gd name="connsiteX5" fmla="*/ 180000 w 4343400"/>
              <a:gd name="connsiteY5" fmla="*/ 180000 h 3600000"/>
              <a:gd name="connsiteX6" fmla="*/ 180000 w 4343400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3400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4343400" y="0"/>
                </a:lnTo>
                <a:lnTo>
                  <a:pt x="43434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19" name="Полилиния: Фигура 18">
            <a:extLst>
              <a:ext uri="{FF2B5EF4-FFF2-40B4-BE49-F238E27FC236}">
                <a16:creationId xmlns:a16="http://schemas.microsoft.com/office/drawing/2014/main" id="{6294759C-286C-4281-B194-581C766EEF28}"/>
              </a:ext>
            </a:extLst>
          </p:cNvPr>
          <p:cNvSpPr/>
          <p:nvPr userDrawn="1"/>
        </p:nvSpPr>
        <p:spPr>
          <a:xfrm rot="5400000">
            <a:off x="9134700" y="3800700"/>
            <a:ext cx="2514600" cy="3600000"/>
          </a:xfrm>
          <a:custGeom>
            <a:avLst/>
            <a:gdLst>
              <a:gd name="connsiteX0" fmla="*/ 0 w 2514600"/>
              <a:gd name="connsiteY0" fmla="*/ 180000 h 3600000"/>
              <a:gd name="connsiteX1" fmla="*/ 0 w 2514600"/>
              <a:gd name="connsiteY1" fmla="*/ 0 h 3600000"/>
              <a:gd name="connsiteX2" fmla="*/ 2334600 w 2514600"/>
              <a:gd name="connsiteY2" fmla="*/ 0 h 3600000"/>
              <a:gd name="connsiteX3" fmla="*/ 2514600 w 2514600"/>
              <a:gd name="connsiteY3" fmla="*/ 0 h 3600000"/>
              <a:gd name="connsiteX4" fmla="*/ 2514600 w 2514600"/>
              <a:gd name="connsiteY4" fmla="*/ 180000 h 3600000"/>
              <a:gd name="connsiteX5" fmla="*/ 2514600 w 2514600"/>
              <a:gd name="connsiteY5" fmla="*/ 3600000 h 3600000"/>
              <a:gd name="connsiteX6" fmla="*/ 2334600 w 2514600"/>
              <a:gd name="connsiteY6" fmla="*/ 3600000 h 3600000"/>
              <a:gd name="connsiteX7" fmla="*/ 2334600 w 2514600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600" h="3600000">
                <a:moveTo>
                  <a:pt x="0" y="180000"/>
                </a:moveTo>
                <a:lnTo>
                  <a:pt x="0" y="0"/>
                </a:lnTo>
                <a:lnTo>
                  <a:pt x="2334600" y="0"/>
                </a:lnTo>
                <a:lnTo>
                  <a:pt x="2514600" y="0"/>
                </a:lnTo>
                <a:lnTo>
                  <a:pt x="2514600" y="180000"/>
                </a:lnTo>
                <a:lnTo>
                  <a:pt x="2514600" y="3600000"/>
                </a:lnTo>
                <a:lnTo>
                  <a:pt x="2334600" y="3600000"/>
                </a:lnTo>
                <a:lnTo>
                  <a:pt x="2334600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602400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блоков содержимого со знач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23">
            <a:extLst>
              <a:ext uri="{FF2B5EF4-FFF2-40B4-BE49-F238E27FC236}">
                <a16:creationId xmlns:a16="http://schemas.microsoft.com/office/drawing/2014/main" id="{E6622698-E93D-4214-8C21-38DBE58C2E3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224000" rIns="0" rtlCol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Перетащите сюда </a:t>
            </a:r>
            <a:br>
              <a:rPr lang="ru-RU" noProof="0"/>
            </a:br>
            <a:r>
              <a:rPr lang="ru-RU" noProof="0"/>
              <a:t>свою фоновую фотографию</a:t>
            </a:r>
          </a:p>
        </p:txBody>
      </p:sp>
      <p:sp>
        <p:nvSpPr>
          <p:cNvPr id="9" name="Полилиния: фигура 8">
            <a:extLst>
              <a:ext uri="{FF2B5EF4-FFF2-40B4-BE49-F238E27FC236}">
                <a16:creationId xmlns:a16="http://schemas.microsoft.com/office/drawing/2014/main" id="{1706BC54-FE11-4237-96CC-8DA267DB5D7C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8" name="Номер слайда 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0581" y="2186444"/>
            <a:ext cx="2812282" cy="1242556"/>
          </a:xfrm>
        </p:spPr>
        <p:txBody>
          <a:bodyPr rtlCol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Описание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70581" y="1775806"/>
            <a:ext cx="2812282" cy="297888"/>
          </a:xfrm>
        </p:spPr>
        <p:txBody>
          <a:bodyPr rtlCol="0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Верхний колонтитул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1291" y="2186444"/>
            <a:ext cx="2812282" cy="1242556"/>
          </a:xfrm>
        </p:spPr>
        <p:txBody>
          <a:bodyPr rtlCol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Описание</a:t>
            </a:r>
          </a:p>
        </p:txBody>
      </p:sp>
      <p:sp>
        <p:nvSpPr>
          <p:cNvPr id="16" name="Текст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31291" y="1775806"/>
            <a:ext cx="2812282" cy="297888"/>
          </a:xfrm>
        </p:spPr>
        <p:txBody>
          <a:bodyPr rtlCol="0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Верхний колонтитул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92000" y="2186444"/>
            <a:ext cx="2812282" cy="1242556"/>
          </a:xfrm>
        </p:spPr>
        <p:txBody>
          <a:bodyPr rtlCol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Описание</a:t>
            </a:r>
          </a:p>
        </p:txBody>
      </p:sp>
      <p:sp>
        <p:nvSpPr>
          <p:cNvPr id="18" name="Текст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92000" y="1775806"/>
            <a:ext cx="2812282" cy="297888"/>
          </a:xfrm>
        </p:spPr>
        <p:txBody>
          <a:bodyPr rtlCol="0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Верхний колонтитул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3E6D854C-C76F-49BA-9E74-F438CA8EA9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0581" y="4335857"/>
            <a:ext cx="2812282" cy="1242556"/>
          </a:xfrm>
        </p:spPr>
        <p:txBody>
          <a:bodyPr rtlCol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Описание</a:t>
            </a:r>
          </a:p>
        </p:txBody>
      </p:sp>
      <p:sp>
        <p:nvSpPr>
          <p:cNvPr id="20" name="Текст 12">
            <a:extLst>
              <a:ext uri="{FF2B5EF4-FFF2-40B4-BE49-F238E27FC236}">
                <a16:creationId xmlns:a16="http://schemas.microsoft.com/office/drawing/2014/main" id="{AD447D7D-C1F4-4AD4-AE22-EB8E7F1C41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0581" y="3925219"/>
            <a:ext cx="2812282" cy="297888"/>
          </a:xfrm>
        </p:spPr>
        <p:txBody>
          <a:bodyPr rtlCol="0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Верхний колонтитул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49DF703-38D0-4214-9432-83570E10EF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1291" y="4335857"/>
            <a:ext cx="2812282" cy="1242556"/>
          </a:xfrm>
        </p:spPr>
        <p:txBody>
          <a:bodyPr rtlCol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Описание</a:t>
            </a:r>
          </a:p>
        </p:txBody>
      </p:sp>
      <p:sp>
        <p:nvSpPr>
          <p:cNvPr id="22" name="Текст 12">
            <a:extLst>
              <a:ext uri="{FF2B5EF4-FFF2-40B4-BE49-F238E27FC236}">
                <a16:creationId xmlns:a16="http://schemas.microsoft.com/office/drawing/2014/main" id="{F9EB6572-1A9F-4672-8E42-A4E15451CA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31291" y="3925219"/>
            <a:ext cx="2812282" cy="297888"/>
          </a:xfrm>
        </p:spPr>
        <p:txBody>
          <a:bodyPr rtlCol="0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Верхний колонтитул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0740EB70-455C-47FF-9A9A-0D78D202ED0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92000" y="4335857"/>
            <a:ext cx="2812282" cy="1242556"/>
          </a:xfrm>
        </p:spPr>
        <p:txBody>
          <a:bodyPr rtlCol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Описание</a:t>
            </a:r>
          </a:p>
        </p:txBody>
      </p:sp>
      <p:sp>
        <p:nvSpPr>
          <p:cNvPr id="24" name="Текст 12">
            <a:extLst>
              <a:ext uri="{FF2B5EF4-FFF2-40B4-BE49-F238E27FC236}">
                <a16:creationId xmlns:a16="http://schemas.microsoft.com/office/drawing/2014/main" id="{CD9A5773-4F50-4631-9B7A-0A2D83E5DC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92000" y="3925219"/>
            <a:ext cx="2812282" cy="297888"/>
          </a:xfrm>
        </p:spPr>
        <p:txBody>
          <a:bodyPr rtlCol="0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Верхний колонтитул</a:t>
            </a:r>
          </a:p>
        </p:txBody>
      </p:sp>
    </p:spTree>
    <p:extLst>
      <p:ext uri="{BB962C8B-B14F-4D97-AF65-F5344CB8AC3E}">
        <p14:creationId xmlns:p14="http://schemas.microsoft.com/office/powerpoint/2010/main" val="15655079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 блоков содержимого со знач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олилиния: фигура 24">
            <a:extLst>
              <a:ext uri="{FF2B5EF4-FFF2-40B4-BE49-F238E27FC236}">
                <a16:creationId xmlns:a16="http://schemas.microsoft.com/office/drawing/2014/main" id="{45350A6A-6F84-47F4-AE00-8295D96D08C8}"/>
              </a:ext>
            </a:extLst>
          </p:cNvPr>
          <p:cNvSpPr/>
          <p:nvPr userDrawn="1"/>
        </p:nvSpPr>
        <p:spPr>
          <a:xfrm rot="5400000">
            <a:off x="8677500" y="3343500"/>
            <a:ext cx="3429000" cy="3600000"/>
          </a:xfrm>
          <a:custGeom>
            <a:avLst/>
            <a:gdLst>
              <a:gd name="connsiteX0" fmla="*/ 0 w 3429000"/>
              <a:gd name="connsiteY0" fmla="*/ 180000 h 3600000"/>
              <a:gd name="connsiteX1" fmla="*/ 0 w 3429000"/>
              <a:gd name="connsiteY1" fmla="*/ 0 h 3600000"/>
              <a:gd name="connsiteX2" fmla="*/ 3249000 w 3429000"/>
              <a:gd name="connsiteY2" fmla="*/ 0 h 3600000"/>
              <a:gd name="connsiteX3" fmla="*/ 3429000 w 3429000"/>
              <a:gd name="connsiteY3" fmla="*/ 0 h 3600000"/>
              <a:gd name="connsiteX4" fmla="*/ 3429000 w 3429000"/>
              <a:gd name="connsiteY4" fmla="*/ 180000 h 3600000"/>
              <a:gd name="connsiteX5" fmla="*/ 3429000 w 3429000"/>
              <a:gd name="connsiteY5" fmla="*/ 3600000 h 3600000"/>
              <a:gd name="connsiteX6" fmla="*/ 3249000 w 3429000"/>
              <a:gd name="connsiteY6" fmla="*/ 3600000 h 3600000"/>
              <a:gd name="connsiteX7" fmla="*/ 3249000 w 3429000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9000" h="3600000">
                <a:moveTo>
                  <a:pt x="0" y="180000"/>
                </a:moveTo>
                <a:lnTo>
                  <a:pt x="0" y="0"/>
                </a:lnTo>
                <a:lnTo>
                  <a:pt x="3249000" y="0"/>
                </a:lnTo>
                <a:lnTo>
                  <a:pt x="3429000" y="0"/>
                </a:lnTo>
                <a:lnTo>
                  <a:pt x="3429000" y="180000"/>
                </a:lnTo>
                <a:lnTo>
                  <a:pt x="3429000" y="3600000"/>
                </a:lnTo>
                <a:lnTo>
                  <a:pt x="3249000" y="3600000"/>
                </a:lnTo>
                <a:lnTo>
                  <a:pt x="3249000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34294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8" name="Номер слайда 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2863" y="3668499"/>
            <a:ext cx="3276000" cy="2238815"/>
          </a:xfrm>
        </p:spPr>
        <p:txBody>
          <a:bodyPr lIns="108000" rtlCol="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Описание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2863" y="3068555"/>
            <a:ext cx="3276000" cy="360445"/>
          </a:xfrm>
          <a:solidFill>
            <a:schemeClr val="tx2"/>
          </a:solidFill>
        </p:spPr>
        <p:txBody>
          <a:bodyPr lIns="108000" rtlCol="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Верхний колонтитул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5432" y="3668499"/>
            <a:ext cx="3276000" cy="2238815"/>
          </a:xfrm>
        </p:spPr>
        <p:txBody>
          <a:bodyPr lIns="108000" rtlCol="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Описание</a:t>
            </a:r>
          </a:p>
        </p:txBody>
      </p:sp>
      <p:sp>
        <p:nvSpPr>
          <p:cNvPr id="16" name="Текст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5432" y="3068555"/>
            <a:ext cx="3276000" cy="360445"/>
          </a:xfrm>
          <a:solidFill>
            <a:schemeClr val="tx2"/>
          </a:solidFill>
        </p:spPr>
        <p:txBody>
          <a:bodyPr lIns="108000" rtlCol="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Верхний колонтитул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8000" y="3668499"/>
            <a:ext cx="3276000" cy="2238815"/>
          </a:xfrm>
        </p:spPr>
        <p:txBody>
          <a:bodyPr lIns="108000" rtlCol="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Описание</a:t>
            </a:r>
          </a:p>
        </p:txBody>
      </p:sp>
      <p:sp>
        <p:nvSpPr>
          <p:cNvPr id="18" name="Текст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8000" y="3068555"/>
            <a:ext cx="3276000" cy="360445"/>
          </a:xfrm>
          <a:solidFill>
            <a:schemeClr val="tx2"/>
          </a:solidFill>
        </p:spPr>
        <p:txBody>
          <a:bodyPr lIns="108000" rtlCol="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Верхний колонтитул</a:t>
            </a:r>
          </a:p>
        </p:txBody>
      </p:sp>
      <p:sp>
        <p:nvSpPr>
          <p:cNvPr id="29" name="Рисунок 25">
            <a:extLst>
              <a:ext uri="{FF2B5EF4-FFF2-40B4-BE49-F238E27FC236}">
                <a16:creationId xmlns:a16="http://schemas.microsoft.com/office/drawing/2014/main" id="{8989EC4C-4E3F-457F-8CF6-8A88DE68A93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908907" y="2005142"/>
            <a:ext cx="823913" cy="823913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Значок</a:t>
            </a:r>
          </a:p>
        </p:txBody>
      </p:sp>
      <p:sp>
        <p:nvSpPr>
          <p:cNvPr id="30" name="Рисунок 25">
            <a:extLst>
              <a:ext uri="{FF2B5EF4-FFF2-40B4-BE49-F238E27FC236}">
                <a16:creationId xmlns:a16="http://schemas.microsoft.com/office/drawing/2014/main" id="{67FB2730-3D12-4D72-AE64-AC3955C5CD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671476" y="2005142"/>
            <a:ext cx="823913" cy="823913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Значок</a:t>
            </a:r>
          </a:p>
        </p:txBody>
      </p:sp>
      <p:sp>
        <p:nvSpPr>
          <p:cNvPr id="31" name="Рисунок 25">
            <a:extLst>
              <a:ext uri="{FF2B5EF4-FFF2-40B4-BE49-F238E27FC236}">
                <a16:creationId xmlns:a16="http://schemas.microsoft.com/office/drawing/2014/main" id="{4F2BB90C-4866-4DB3-B05C-0BB7DBFF8EA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434044" y="2005142"/>
            <a:ext cx="823913" cy="823913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Значок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 rtlCol="0"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26" name="Полилиния: фигура 25">
            <a:extLst>
              <a:ext uri="{FF2B5EF4-FFF2-40B4-BE49-F238E27FC236}">
                <a16:creationId xmlns:a16="http://schemas.microsoft.com/office/drawing/2014/main" id="{AEA98CFA-B2A7-4BCC-B1DC-01CFAD2DD65E}"/>
              </a:ext>
            </a:extLst>
          </p:cNvPr>
          <p:cNvSpPr/>
          <p:nvPr userDrawn="1"/>
        </p:nvSpPr>
        <p:spPr>
          <a:xfrm rot="5400000">
            <a:off x="8677500" y="-85500"/>
            <a:ext cx="3429000" cy="3600000"/>
          </a:xfrm>
          <a:custGeom>
            <a:avLst/>
            <a:gdLst>
              <a:gd name="connsiteX0" fmla="*/ 0 w 3429000"/>
              <a:gd name="connsiteY0" fmla="*/ 3600000 h 3600000"/>
              <a:gd name="connsiteX1" fmla="*/ 0 w 3429000"/>
              <a:gd name="connsiteY1" fmla="*/ 0 h 3600000"/>
              <a:gd name="connsiteX2" fmla="*/ 180000 w 3429000"/>
              <a:gd name="connsiteY2" fmla="*/ 0 h 3600000"/>
              <a:gd name="connsiteX3" fmla="*/ 3429000 w 3429000"/>
              <a:gd name="connsiteY3" fmla="*/ 0 h 3600000"/>
              <a:gd name="connsiteX4" fmla="*/ 3429000 w 3429000"/>
              <a:gd name="connsiteY4" fmla="*/ 180000 h 3600000"/>
              <a:gd name="connsiteX5" fmla="*/ 180000 w 3429000"/>
              <a:gd name="connsiteY5" fmla="*/ 180000 h 3600000"/>
              <a:gd name="connsiteX6" fmla="*/ 180000 w 3429000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9000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3429000" y="0"/>
                </a:lnTo>
                <a:lnTo>
                  <a:pt x="3429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652396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 и подзаголовок — тем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олилиния: фигура 24">
            <a:extLst>
              <a:ext uri="{FF2B5EF4-FFF2-40B4-BE49-F238E27FC236}">
                <a16:creationId xmlns:a16="http://schemas.microsoft.com/office/drawing/2014/main" id="{E752CBEE-7696-40FC-AB0E-8790B179D18C}"/>
              </a:ext>
            </a:extLst>
          </p:cNvPr>
          <p:cNvSpPr/>
          <p:nvPr userDrawn="1"/>
        </p:nvSpPr>
        <p:spPr>
          <a:xfrm rot="5400000">
            <a:off x="8188485" y="2854485"/>
            <a:ext cx="4407031" cy="3600000"/>
          </a:xfrm>
          <a:custGeom>
            <a:avLst/>
            <a:gdLst>
              <a:gd name="connsiteX0" fmla="*/ 0 w 4407031"/>
              <a:gd name="connsiteY0" fmla="*/ 180000 h 3600000"/>
              <a:gd name="connsiteX1" fmla="*/ 0 w 4407031"/>
              <a:gd name="connsiteY1" fmla="*/ 0 h 3600000"/>
              <a:gd name="connsiteX2" fmla="*/ 4227031 w 4407031"/>
              <a:gd name="connsiteY2" fmla="*/ 0 h 3600000"/>
              <a:gd name="connsiteX3" fmla="*/ 4407031 w 4407031"/>
              <a:gd name="connsiteY3" fmla="*/ 0 h 3600000"/>
              <a:gd name="connsiteX4" fmla="*/ 4407031 w 4407031"/>
              <a:gd name="connsiteY4" fmla="*/ 180000 h 3600000"/>
              <a:gd name="connsiteX5" fmla="*/ 4407031 w 4407031"/>
              <a:gd name="connsiteY5" fmla="*/ 3600000 h 3600000"/>
              <a:gd name="connsiteX6" fmla="*/ 4227031 w 4407031"/>
              <a:gd name="connsiteY6" fmla="*/ 3600000 h 3600000"/>
              <a:gd name="connsiteX7" fmla="*/ 4227031 w 4407031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07031" h="3600000">
                <a:moveTo>
                  <a:pt x="0" y="180000"/>
                </a:moveTo>
                <a:lnTo>
                  <a:pt x="0" y="0"/>
                </a:lnTo>
                <a:lnTo>
                  <a:pt x="4227031" y="0"/>
                </a:lnTo>
                <a:lnTo>
                  <a:pt x="4407031" y="0"/>
                </a:lnTo>
                <a:lnTo>
                  <a:pt x="4407031" y="180000"/>
                </a:lnTo>
                <a:lnTo>
                  <a:pt x="4407031" y="3600000"/>
                </a:lnTo>
                <a:lnTo>
                  <a:pt x="4227031" y="3600000"/>
                </a:lnTo>
                <a:lnTo>
                  <a:pt x="4227031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2451405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 rtlCol="0"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8" name="Номер слайда 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26" name="Полилиния: фигура 25">
            <a:extLst>
              <a:ext uri="{FF2B5EF4-FFF2-40B4-BE49-F238E27FC236}">
                <a16:creationId xmlns:a16="http://schemas.microsoft.com/office/drawing/2014/main" id="{89445125-53D2-43B3-8ABC-C88E463BE7DD}"/>
              </a:ext>
            </a:extLst>
          </p:cNvPr>
          <p:cNvSpPr/>
          <p:nvPr userDrawn="1"/>
        </p:nvSpPr>
        <p:spPr>
          <a:xfrm rot="5400000">
            <a:off x="9166516" y="-574515"/>
            <a:ext cx="2450969" cy="3600000"/>
          </a:xfrm>
          <a:custGeom>
            <a:avLst/>
            <a:gdLst>
              <a:gd name="connsiteX0" fmla="*/ 0 w 2450969"/>
              <a:gd name="connsiteY0" fmla="*/ 3600000 h 3600000"/>
              <a:gd name="connsiteX1" fmla="*/ 0 w 2450969"/>
              <a:gd name="connsiteY1" fmla="*/ 0 h 3600000"/>
              <a:gd name="connsiteX2" fmla="*/ 180000 w 2450969"/>
              <a:gd name="connsiteY2" fmla="*/ 0 h 3600000"/>
              <a:gd name="connsiteX3" fmla="*/ 2450969 w 2450969"/>
              <a:gd name="connsiteY3" fmla="*/ 0 h 3600000"/>
              <a:gd name="connsiteX4" fmla="*/ 2450969 w 2450969"/>
              <a:gd name="connsiteY4" fmla="*/ 180000 h 3600000"/>
              <a:gd name="connsiteX5" fmla="*/ 180000 w 2450969"/>
              <a:gd name="connsiteY5" fmla="*/ 180000 h 3600000"/>
              <a:gd name="connsiteX6" fmla="*/ 180000 w 2450969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0969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2450969" y="0"/>
                </a:lnTo>
                <a:lnTo>
                  <a:pt x="2450969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128238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 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u-RU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87B0E0-754C-4477-80CA-88F8319B7DB8}" type="datetime1">
              <a:rPr lang="ru-RU" smtClean="0"/>
              <a:t>08.12.2023</a:t>
            </a:fld>
            <a:endParaRPr lang="ru-RU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 и подзаголовок — полная фотографи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767CE6DD-011B-4E2D-9E8A-EFF414E39EE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764000" rIns="0" rtlCol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Перетащите сюда </a:t>
            </a:r>
            <a:br>
              <a:rPr lang="ru-RU" noProof="0"/>
            </a:br>
            <a:r>
              <a:rPr lang="ru-RU" noProof="0"/>
              <a:t>свою фоновую фотографию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5"/>
            <a:ext cx="7560000" cy="360000"/>
          </a:xfrm>
        </p:spPr>
        <p:txBody>
          <a:bodyPr rtlCol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8" name="Номер слайда 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9" name="Полилиния: фигура 8">
            <a:extLst>
              <a:ext uri="{FF2B5EF4-FFF2-40B4-BE49-F238E27FC236}">
                <a16:creationId xmlns:a16="http://schemas.microsoft.com/office/drawing/2014/main" id="{C6E75A4B-2655-4B0E-8D3B-0068F57D3D9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id="{0A18EF7D-14D0-4362-B8BD-722D3D54D4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4213" y="1405643"/>
            <a:ext cx="7559675" cy="360000"/>
          </a:xfrm>
        </p:spPr>
        <p:txBody>
          <a:bodyPr rtlCol="0"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9559267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 и подзаголовок — свет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67FF01B-795B-4F5D-87AF-6CAA8DD5D48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 rtlCol="0"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8" name="Номер слайда 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2F32FC1-1FF6-4874-9835-EB1A90F7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0" name="Полилиния: фигура 9">
            <a:extLst>
              <a:ext uri="{FF2B5EF4-FFF2-40B4-BE49-F238E27FC236}">
                <a16:creationId xmlns:a16="http://schemas.microsoft.com/office/drawing/2014/main" id="{83039E70-36A3-46C1-B30E-CA4CC0B36C5D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74979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68584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ru-RU" noProof="0"/>
          </a:p>
        </p:txBody>
      </p:sp>
      <p:sp>
        <p:nvSpPr>
          <p:cNvPr id="19" name="Полилиния: Фигура 18">
            <a:extLst>
              <a:ext uri="{FF2B5EF4-FFF2-40B4-BE49-F238E27FC236}">
                <a16:creationId xmlns:a16="http://schemas.microsoft.com/office/drawing/2014/main" id="{78907576-77BD-4FD0-A9FE-48D249CB435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8" name="Номер слайда 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03794" y="3407563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Роль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3794" y="3005055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66363" y="3407563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Роль</a:t>
            </a:r>
          </a:p>
        </p:txBody>
      </p:sp>
      <p:sp>
        <p:nvSpPr>
          <p:cNvPr id="16" name="Текст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6363" y="3005055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28931" y="3407563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Роль</a:t>
            </a:r>
          </a:p>
        </p:txBody>
      </p:sp>
      <p:sp>
        <p:nvSpPr>
          <p:cNvPr id="18" name="Текст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28931" y="3005055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29" name="Рисунок 25">
            <a:extLst>
              <a:ext uri="{FF2B5EF4-FFF2-40B4-BE49-F238E27FC236}">
                <a16:creationId xmlns:a16="http://schemas.microsoft.com/office/drawing/2014/main" id="{8989EC4C-4E3F-457F-8CF6-8A88DE68A93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867711" y="1648853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Значок</a:t>
            </a:r>
          </a:p>
        </p:txBody>
      </p:sp>
      <p:sp>
        <p:nvSpPr>
          <p:cNvPr id="30" name="Рисунок 25">
            <a:extLst>
              <a:ext uri="{FF2B5EF4-FFF2-40B4-BE49-F238E27FC236}">
                <a16:creationId xmlns:a16="http://schemas.microsoft.com/office/drawing/2014/main" id="{67FB2730-3D12-4D72-AE64-AC3955C5CD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630280" y="1648853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Значок</a:t>
            </a:r>
          </a:p>
        </p:txBody>
      </p:sp>
      <p:sp>
        <p:nvSpPr>
          <p:cNvPr id="31" name="Рисунок 25">
            <a:extLst>
              <a:ext uri="{FF2B5EF4-FFF2-40B4-BE49-F238E27FC236}">
                <a16:creationId xmlns:a16="http://schemas.microsoft.com/office/drawing/2014/main" id="{4F2BB90C-4866-4DB3-B05C-0BB7DBFF8EA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92848" y="1648853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Значок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E407FE5-15DF-40F7-B14C-0A04CC30CD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03794" y="5736658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Роль</a:t>
            </a:r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id="{7DD73F77-2E6A-450D-B4AF-8643D8AE1E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03794" y="5334150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7F1CAED2-2A78-4780-A303-060C24C5652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66363" y="5736658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Роль</a:t>
            </a:r>
          </a:p>
        </p:txBody>
      </p:sp>
      <p:sp>
        <p:nvSpPr>
          <p:cNvPr id="27" name="Текст 12">
            <a:extLst>
              <a:ext uri="{FF2B5EF4-FFF2-40B4-BE49-F238E27FC236}">
                <a16:creationId xmlns:a16="http://schemas.microsoft.com/office/drawing/2014/main" id="{4E77CA0B-49F8-4EE9-84A7-AB28FD1CC1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66363" y="5334150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5D4F2294-CE3A-4705-BCB3-C5DAFA373C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28931" y="5736658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Роль</a:t>
            </a:r>
          </a:p>
        </p:txBody>
      </p:sp>
      <p:sp>
        <p:nvSpPr>
          <p:cNvPr id="32" name="Текст 12">
            <a:extLst>
              <a:ext uri="{FF2B5EF4-FFF2-40B4-BE49-F238E27FC236}">
                <a16:creationId xmlns:a16="http://schemas.microsoft.com/office/drawing/2014/main" id="{7B49F9AF-7698-444D-8D12-FA0B6A713E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28931" y="5334150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33" name="Рисунок 25">
            <a:extLst>
              <a:ext uri="{FF2B5EF4-FFF2-40B4-BE49-F238E27FC236}">
                <a16:creationId xmlns:a16="http://schemas.microsoft.com/office/drawing/2014/main" id="{6057C2E9-1501-4819-B77D-23A0268DB0F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867711" y="3977948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Значок</a:t>
            </a:r>
          </a:p>
        </p:txBody>
      </p:sp>
      <p:sp>
        <p:nvSpPr>
          <p:cNvPr id="34" name="Рисунок 25">
            <a:extLst>
              <a:ext uri="{FF2B5EF4-FFF2-40B4-BE49-F238E27FC236}">
                <a16:creationId xmlns:a16="http://schemas.microsoft.com/office/drawing/2014/main" id="{C77B8544-1CEE-4ED4-89E8-ED042673804D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630280" y="3977948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Значок</a:t>
            </a:r>
          </a:p>
        </p:txBody>
      </p:sp>
      <p:sp>
        <p:nvSpPr>
          <p:cNvPr id="35" name="Рисунок 25">
            <a:extLst>
              <a:ext uri="{FF2B5EF4-FFF2-40B4-BE49-F238E27FC236}">
                <a16:creationId xmlns:a16="http://schemas.microsoft.com/office/drawing/2014/main" id="{E1131D92-0382-469E-A358-A2EC5FDCCF3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92848" y="3977948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Значок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C0EBF36-B9CA-4962-B198-27B56B54E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1752224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еречисленные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74D42A7-FF15-4C9E-9657-33DD5BC539D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4FA555C0-B108-4047-8AFF-82E05F0734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 rtlCol="0"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5EAA7C-AE70-48A8-B582-013424EB9C4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95500" y="1992933"/>
            <a:ext cx="9388499" cy="10953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ru-RU" noProof="0"/>
              <a:t>Описание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8" name="Номер слайда 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A98EA298-DD21-4B69-8125-094245EDF7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213" y="1992934"/>
            <a:ext cx="1095375" cy="1095375"/>
          </a:xfrm>
        </p:spPr>
        <p:txBody>
          <a:bodyPr rtlCol="0" anchor="ctr"/>
          <a:lstStyle>
            <a:lvl1pPr marL="0" indent="0" algn="ctr">
              <a:buNone/>
              <a:defRPr sz="1050" i="1"/>
            </a:lvl1pPr>
          </a:lstStyle>
          <a:p>
            <a:pPr rtl="0"/>
            <a:r>
              <a:rPr lang="ru-RU" noProof="0"/>
              <a:t>Разместите</a:t>
            </a:r>
            <a:br>
              <a:rPr lang="ru-RU" noProof="0"/>
            </a:br>
            <a:r>
              <a:rPr lang="ru-RU" noProof="0"/>
              <a:t>здесь изображение или логотип</a:t>
            </a:r>
          </a:p>
        </p:txBody>
      </p:sp>
      <p:sp>
        <p:nvSpPr>
          <p:cNvPr id="12" name="Рисунок 10">
            <a:extLst>
              <a:ext uri="{FF2B5EF4-FFF2-40B4-BE49-F238E27FC236}">
                <a16:creationId xmlns:a16="http://schemas.microsoft.com/office/drawing/2014/main" id="{4C93EFCC-1E62-4200-9E96-2476EE2581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4213" y="3431134"/>
            <a:ext cx="1095375" cy="1095375"/>
          </a:xfrm>
        </p:spPr>
        <p:txBody>
          <a:bodyPr rtlCol="0" anchor="ctr"/>
          <a:lstStyle>
            <a:lvl1pPr marL="0" indent="0" algn="ctr">
              <a:buNone/>
              <a:defRPr sz="1050" i="1"/>
            </a:lvl1pPr>
          </a:lstStyle>
          <a:p>
            <a:pPr rtl="0"/>
            <a:r>
              <a:rPr lang="ru-RU" noProof="0"/>
              <a:t>Разместите</a:t>
            </a:r>
            <a:br>
              <a:rPr lang="ru-RU" noProof="0"/>
            </a:br>
            <a:r>
              <a:rPr lang="ru-RU" noProof="0"/>
              <a:t>здесь изображение или логотип</a:t>
            </a:r>
          </a:p>
        </p:txBody>
      </p:sp>
      <p:sp>
        <p:nvSpPr>
          <p:cNvPr id="13" name="Рисунок 10">
            <a:extLst>
              <a:ext uri="{FF2B5EF4-FFF2-40B4-BE49-F238E27FC236}">
                <a16:creationId xmlns:a16="http://schemas.microsoft.com/office/drawing/2014/main" id="{8741D874-BD81-4469-AA1C-32517FD7C37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4213" y="4869334"/>
            <a:ext cx="1095375" cy="1095375"/>
          </a:xfrm>
        </p:spPr>
        <p:txBody>
          <a:bodyPr rtlCol="0" anchor="ctr"/>
          <a:lstStyle>
            <a:lvl1pPr marL="0" indent="0" algn="ctr">
              <a:buNone/>
              <a:defRPr sz="1050" i="1"/>
            </a:lvl1pPr>
          </a:lstStyle>
          <a:p>
            <a:pPr rtl="0"/>
            <a:r>
              <a:rPr lang="ru-RU" noProof="0"/>
              <a:t>Разместите</a:t>
            </a:r>
            <a:br>
              <a:rPr lang="ru-RU" noProof="0"/>
            </a:br>
            <a:r>
              <a:rPr lang="ru-RU" noProof="0"/>
              <a:t>здесь изображение или логотип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CFB0B599-DDEF-43E9-A07F-FC328C595BCE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2095500" y="3422739"/>
            <a:ext cx="9388499" cy="10953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ru-RU" noProof="0"/>
              <a:t>Описание</a:t>
            </a: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63FF0857-6431-48DC-BE82-9A93C55CEFB4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095500" y="4867850"/>
            <a:ext cx="9388499" cy="10953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ru-RU" noProof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14528035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74D42A7-FF15-4C9E-9657-33DD5BC539D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4FA555C0-B108-4047-8AFF-82E05F0734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 rtlCol="0"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 2">
            <a:extLst>
              <a:ext uri="{FF2B5EF4-FFF2-40B4-BE49-F238E27FC236}">
                <a16:creationId xmlns:a16="http://schemas.microsoft.com/office/drawing/2014/main" id="{2E5EAA7C-AE70-48A8-B582-013424EB9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8" name="Номер слайда 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4294459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 за внимание!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>
            <a:extLst>
              <a:ext uri="{FF2B5EF4-FFF2-40B4-BE49-F238E27FC236}">
                <a16:creationId xmlns:a16="http://schemas.microsoft.com/office/drawing/2014/main" id="{48D39141-3E8E-4545-90DB-291A0E5F13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tx1">
              <a:lumMod val="75000"/>
              <a:lumOff val="25000"/>
            </a:schemeClr>
          </a:solidFill>
        </p:spPr>
        <p:txBody>
          <a:bodyPr lIns="0" tIns="0" rIns="612000" rtlCol="0" anchor="ctr"/>
          <a:lstStyle>
            <a:lvl1pPr marL="0" indent="0" algn="r">
              <a:lnSpc>
                <a:spcPct val="100000"/>
              </a:lnSpc>
              <a:buNone/>
              <a:defRPr sz="12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Перетащите сюда </a:t>
            </a:r>
            <a:br>
              <a:rPr lang="ru-RU" noProof="0"/>
            </a:br>
            <a:r>
              <a:rPr lang="ru-RU" noProof="0"/>
              <a:t>свою фоновую фотографию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90A062-54B3-47F2-9D6A-5BC9575208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672000" cy="6857999"/>
          </a:xfrm>
          <a:solidFill>
            <a:schemeClr val="tx2">
              <a:alpha val="70000"/>
            </a:schemeClr>
          </a:solidFill>
        </p:spPr>
        <p:txBody>
          <a:bodyPr lIns="1116000" rIns="180000" bIns="756000" rtlCol="0" anchor="ctr"/>
          <a:lstStyle>
            <a:lvl1pPr algn="l">
              <a:lnSpc>
                <a:spcPct val="65000"/>
              </a:lnSpc>
              <a:defRPr sz="88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Спасибо </a:t>
            </a:r>
            <a:br>
              <a:rPr lang="ru-RU" noProof="0"/>
            </a:br>
            <a:r>
              <a:rPr lang="ru-RU" noProof="0"/>
              <a:t>за внимание!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D49FD1A9-E34B-4888-90DE-493861AD75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17700" y="4508500"/>
            <a:ext cx="3314700" cy="330200"/>
          </a:xfrm>
        </p:spPr>
        <p:txBody>
          <a:bodyPr rtlCol="0" anchor="t"/>
          <a:lstStyle>
            <a:lvl1pPr marL="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9" name="Текст 5">
            <a:extLst>
              <a:ext uri="{FF2B5EF4-FFF2-40B4-BE49-F238E27FC236}">
                <a16:creationId xmlns:a16="http://schemas.microsoft.com/office/drawing/2014/main" id="{3452AC72-D893-4C1A-83BD-9930164D89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17700" y="5180023"/>
            <a:ext cx="3314700" cy="205029"/>
          </a:xfrm>
          <a:ln>
            <a:noFill/>
          </a:ln>
        </p:spPr>
        <p:txBody>
          <a:bodyPr rtlCol="0" anchor="t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ru-RU" noProof="0"/>
              <a:t>Электронная почта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id="{D2EEC149-F1BE-4C36-A789-5BF73B40A2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17700" y="5683561"/>
            <a:ext cx="3314700" cy="205029"/>
          </a:xfrm>
          <a:ln>
            <a:noFill/>
          </a:ln>
        </p:spPr>
        <p:txBody>
          <a:bodyPr rtlCol="0" anchor="t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ru-RU" noProof="0"/>
              <a:t>Телефон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id="{ECC256E6-6AE8-4950-838C-BE638FB479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17700" y="4821910"/>
            <a:ext cx="3314700" cy="205029"/>
          </a:xfrm>
        </p:spPr>
        <p:txBody>
          <a:bodyPr rtlCol="0" anchor="t"/>
          <a:lstStyle>
            <a:lvl1pPr marL="0" indent="0">
              <a:buNone/>
              <a:defRPr sz="1000" i="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ru-RU" noProof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21829388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549CBB94-11A8-6EEF-B571-2C1F2C5D4BD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C19D0C88-E27B-2117-C35F-06A8A7A0078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6688C945-B666-3866-9407-5D5604AC4E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D2A2A5-07D7-4ED2-9356-47E82BEB9A3D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0252626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667"/>
            </a:lvl1pPr>
            <a:lvl2pPr>
              <a:defRPr sz="26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667"/>
            </a:lvl1pPr>
            <a:lvl2pPr>
              <a:defRPr sz="26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9158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317EAC1-6C84-442C-8E88-63BE1308B9AD}" type="datetime1">
              <a:rPr lang="ru-RU" smtClean="0"/>
              <a:t>08.12.2023</a:t>
            </a:fld>
            <a:endParaRPr lang="ru-RU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Объект 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u-RU"/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u-RU"/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B404C7-1C11-4173-AE97-ACE1CDB1DA83}" type="datetime1">
              <a:rPr lang="ru-RU" smtClean="0"/>
              <a:t>08.12.2023</a:t>
            </a:fld>
            <a:endParaRPr lang="ru-RU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 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2" name="Заголовок 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u-RU"/>
          </a:p>
        </p:txBody>
      </p:sp>
      <p:sp>
        <p:nvSpPr>
          <p:cNvPr id="5" name="Текст 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6" name="Объект 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u-RU"/>
          </a:p>
        </p:txBody>
      </p:sp>
      <p:sp>
        <p:nvSpPr>
          <p:cNvPr id="7" name="Дата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A08C9A-F61E-410C-8D06-F83B63A4711B}" type="datetime1">
              <a:rPr lang="ru-RU" smtClean="0"/>
              <a:t>08.12.2023</a:t>
            </a:fld>
            <a:endParaRPr lang="ru-RU"/>
          </a:p>
        </p:txBody>
      </p:sp>
      <p:sp>
        <p:nvSpPr>
          <p:cNvPr id="8" name="Нижний колонтитул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D3CD88-AC87-4FC1-8AA2-0F05556AC852}" type="datetime1">
              <a:rPr lang="ru-RU" smtClean="0"/>
              <a:t>08.12.2023</a:t>
            </a:fld>
            <a:endParaRPr lang="ru-RU"/>
          </a:p>
        </p:txBody>
      </p:sp>
      <p:sp>
        <p:nvSpPr>
          <p:cNvPr id="4" name="Нижний колонтитул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  <p:sp>
        <p:nvSpPr>
          <p:cNvPr id="7" name="Прямоугольник 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8" name="Заголовок 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B0009C-43A7-442E-9A53-3E5FB03870F2}" type="datetime1">
              <a:rPr lang="ru-RU" smtClean="0"/>
              <a:t>08.12.2023</a:t>
            </a:fld>
            <a:endParaRPr lang="ru-RU"/>
          </a:p>
        </p:txBody>
      </p:sp>
      <p:sp>
        <p:nvSpPr>
          <p:cNvPr id="3" name="Нижний колонтитул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 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u-RU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9AADAC3-179B-49AA-A8D7-B2E70D0E899B}" type="datetime1">
              <a:rPr lang="ru-RU" smtClean="0"/>
              <a:t>08.12.2023</a:t>
            </a:fld>
            <a:endParaRPr lang="ru-RU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/>
              <a:t>Щелкните значок, чтобы добавить изображение</a:t>
            </a:r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E95E6D-EE8A-4AB4-A6E4-CDAE9E775FB7}" type="datetime1">
              <a:rPr lang="ru-RU" smtClean="0"/>
              <a:t>08.12.2023</a:t>
            </a:fld>
            <a:endParaRPr lang="ru-RU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4" name="Дата 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585DD959-E34E-4321-8E46-EA4484D707DA}" type="datetime1">
              <a:rPr lang="ru-RU" smtClean="0"/>
              <a:t>08.12.2023</a:t>
            </a:fld>
            <a:endParaRPr lang="ru-RU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ru-RU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  <p:sp>
        <p:nvSpPr>
          <p:cNvPr id="9" name="Прямоугольник 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0" name="Прямоугольник 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1" name="Прямоугольник 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5" r:id="rId12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A5246D-ECE9-473C-953D-D56C3F7B3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 2">
            <a:extLst>
              <a:ext uri="{FF2B5EF4-FFF2-40B4-BE49-F238E27FC236}">
                <a16:creationId xmlns:a16="http://schemas.microsoft.com/office/drawing/2014/main" id="{65D946F0-677D-45B4-83B9-FD3BD3FFC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000" y="1825625"/>
            <a:ext cx="10800000" cy="43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45BE21-FA72-48F5-9A53-134902BF63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000" y="6192000"/>
            <a:ext cx="756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6" name="Номер слайда 5">
            <a:extLst>
              <a:ext uri="{FF2B5EF4-FFF2-40B4-BE49-F238E27FC236}">
                <a16:creationId xmlns:a16="http://schemas.microsoft.com/office/drawing/2014/main" id="{70F79B29-5421-49A7-A511-D916B66A8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  <a:solidFill>
            <a:schemeClr val="accent1"/>
          </a:solidFill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pPr rtl="0"/>
            <a:fld id="{EECC7194-A4D0-457B-9D3E-53681723AFF7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04754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Font typeface="Arial" panose="020B0604020202020204" pitchFamily="34" charset="0"/>
        <a:buChar char="●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4767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FontTx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2865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>
            <a:lumMod val="50000"/>
            <a:lumOff val="50000"/>
          </a:schemeClr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0962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>
            <a:lumMod val="75000"/>
            <a:lumOff val="25000"/>
          </a:schemeClr>
        </a:buClr>
        <a:buSzPct val="80000"/>
        <a:buFont typeface="Courier New" panose="02070309020205020404" pitchFamily="49" charset="0"/>
        <a:buChar char="o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99060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33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38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14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7.jpe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61.emf"/><Relationship Id="rId4" Type="http://schemas.openxmlformats.org/officeDocument/2006/relationships/oleObject" Target="../embeddings/oleObject2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2.png"/><Relationship Id="rId5" Type="http://schemas.openxmlformats.org/officeDocument/2006/relationships/image" Target="../media/image61.emf"/><Relationship Id="rId4" Type="http://schemas.openxmlformats.org/officeDocument/2006/relationships/oleObject" Target="../embeddings/oleObject2.bin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3.png"/><Relationship Id="rId5" Type="http://schemas.openxmlformats.org/officeDocument/2006/relationships/image" Target="../media/image61.emf"/><Relationship Id="rId4" Type="http://schemas.openxmlformats.org/officeDocument/2006/relationships/oleObject" Target="../embeddings/oleObject4.bin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60.pn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0.png"/><Relationship Id="rId5" Type="http://schemas.openxmlformats.org/officeDocument/2006/relationships/image" Target="../media/image91.png"/><Relationship Id="rId4" Type="http://schemas.openxmlformats.org/officeDocument/2006/relationships/image" Target="../media/image67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89.png"/><Relationship Id="rId7" Type="http://schemas.openxmlformats.org/officeDocument/2006/relationships/image" Target="../media/image9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10" Type="http://schemas.openxmlformats.org/officeDocument/2006/relationships/image" Target="../media/image720.png"/><Relationship Id="rId4" Type="http://schemas.openxmlformats.org/officeDocument/2006/relationships/image" Target="../media/image108.png"/><Relationship Id="rId9" Type="http://schemas.openxmlformats.org/officeDocument/2006/relationships/image" Target="../media/image7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Прямоугольник 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pic>
        <p:nvPicPr>
          <p:cNvPr id="7" name="Рисунок 6" descr="Цифровые подключения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Группа 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Прямоугольник 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Прямоугольник 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0" name="Прямоугольник 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22" name="Прямоугольник 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743073"/>
            <a:ext cx="10993549" cy="895244"/>
          </a:xfrm>
        </p:spPr>
        <p:txBody>
          <a:bodyPr rtlCol="0">
            <a:noAutofit/>
          </a:bodyPr>
          <a:lstStyle/>
          <a:p>
            <a:r>
              <a:rPr lang="ru-RU" sz="2400">
                <a:solidFill>
                  <a:schemeClr val="bg1"/>
                </a:solidFill>
                <a:latin typeface="Corbel"/>
              </a:rPr>
              <a:t>Основы обработки временных рядов алгоритмами МЛ и ИИ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одзаголовок 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797607"/>
            <a:ext cx="10993546" cy="484822"/>
          </a:xfrm>
        </p:spPr>
        <p:txBody>
          <a:bodyPr rtlCol="0">
            <a:normAutofit/>
          </a:bodyPr>
          <a:lstStyle/>
          <a:p>
            <a:r>
              <a:rPr lang="ru-RU" dirty="0">
                <a:solidFill>
                  <a:srgbClr val="7CEBFF"/>
                </a:solidFill>
                <a:latin typeface="Corbel"/>
              </a:rPr>
              <a:t>Лекция 12</a:t>
            </a:r>
            <a:r>
              <a:rPr lang="en-US" dirty="0">
                <a:solidFill>
                  <a:srgbClr val="7CEBFF"/>
                </a:solidFill>
                <a:latin typeface="Corbel"/>
              </a:rPr>
              <a:t>  </a:t>
            </a:r>
            <a:r>
              <a:rPr lang="ru-RU" dirty="0">
                <a:solidFill>
                  <a:srgbClr val="7CEBFF"/>
                </a:solidFill>
                <a:latin typeface="Corbel"/>
              </a:rPr>
              <a:t>Нейронные сети и Временные ряды</a:t>
            </a:r>
            <a:endParaRPr lang="ru-RU" dirty="0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AA618F-D9AB-406A-902D-A7B8B950C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289" y="665110"/>
            <a:ext cx="8541224" cy="34614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5E10EE-2AE8-9AFC-6386-DC0F95E0BDD0}"/>
              </a:ext>
            </a:extLst>
          </p:cNvPr>
          <p:cNvSpPr txBox="1"/>
          <p:nvPr/>
        </p:nvSpPr>
        <p:spPr>
          <a:xfrm>
            <a:off x="284897" y="5411043"/>
            <a:ext cx="111723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Применение: распознавание речи. Предположим, что в течение небольших промежутков времени речь управляется статической моделью AR[p]. Выучить w — значит охарактеризовать голосовой тракт в течение этого окна. Это называется кодированием с линейным прогнозированием (</a:t>
            </a:r>
            <a:r>
              <a:rPr lang="en-US" dirty="0"/>
              <a:t>Linear Predictive Coding</a:t>
            </a:r>
            <a:r>
              <a:rPr lang="ru-RU" dirty="0"/>
              <a:t>, LPC).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2F798-F363-9269-4ECC-059815F001D5}"/>
              </a:ext>
            </a:extLst>
          </p:cNvPr>
          <p:cNvSpPr txBox="1"/>
          <p:nvPr/>
        </p:nvSpPr>
        <p:spPr>
          <a:xfrm>
            <a:off x="284897" y="4457919"/>
            <a:ext cx="3386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Линейная регрессия!</a:t>
            </a:r>
          </a:p>
        </p:txBody>
      </p:sp>
    </p:spTree>
    <p:extLst>
      <p:ext uri="{BB962C8B-B14F-4D97-AF65-F5344CB8AC3E}">
        <p14:creationId xmlns:p14="http://schemas.microsoft.com/office/powerpoint/2010/main" val="398900970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839E5A-19EB-CE15-7430-D45832C191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100</a:t>
            </a:fld>
            <a:endParaRPr lang="ru-RU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CBFDF0-1669-2FF7-54C0-6B2C9437F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808186"/>
            <a:ext cx="8981713" cy="370166"/>
          </a:xfrm>
        </p:spPr>
        <p:txBody>
          <a:bodyPr/>
          <a:lstStyle/>
          <a:p>
            <a:r>
              <a:rPr lang="ru-RU" dirty="0"/>
              <a:t>Исчезающие </a:t>
            </a:r>
            <a:r>
              <a:rPr lang="en-US" dirty="0"/>
              <a:t>(vanishing) </a:t>
            </a:r>
            <a:r>
              <a:rPr lang="ru-RU" dirty="0"/>
              <a:t>и взрывающиеся</a:t>
            </a:r>
            <a:r>
              <a:rPr lang="en-US" dirty="0"/>
              <a:t> (exploding)</a:t>
            </a:r>
            <a:r>
              <a:rPr lang="ru-RU" dirty="0"/>
              <a:t> градиенты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9DA05-55B1-4F35-DD7D-7ED91F7E4531}"/>
              </a:ext>
            </a:extLst>
          </p:cNvPr>
          <p:cNvSpPr txBox="1"/>
          <p:nvPr/>
        </p:nvSpPr>
        <p:spPr>
          <a:xfrm>
            <a:off x="1548309" y="1649286"/>
            <a:ext cx="9093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ru-RU" dirty="0"/>
              <a:t> проблема</a:t>
            </a:r>
            <a:r>
              <a:rPr lang="en-US" dirty="0"/>
              <a:t>. </a:t>
            </a:r>
            <a:r>
              <a:rPr lang="ru-RU" dirty="0"/>
              <a:t>Говорим, что следующая штука равна 1</a:t>
            </a:r>
            <a:r>
              <a:rPr lang="en-US" dirty="0"/>
              <a:t> (</a:t>
            </a:r>
            <a:r>
              <a:rPr lang="ru-RU" dirty="0"/>
              <a:t>привет</a:t>
            </a:r>
            <a:r>
              <a:rPr lang="en-US" dirty="0"/>
              <a:t>,</a:t>
            </a:r>
            <a:r>
              <a:rPr lang="ru-RU" dirty="0"/>
              <a:t> </a:t>
            </a:r>
            <a:r>
              <a:rPr lang="en-US" dirty="0"/>
              <a:t>LSTM!): 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7CABEB-D995-D19E-0351-03B4C5F32A39}"/>
                  </a:ext>
                </a:extLst>
              </p:cNvPr>
              <p:cNvSpPr txBox="1"/>
              <p:nvPr/>
            </p:nvSpPr>
            <p:spPr>
              <a:xfrm>
                <a:off x="4007495" y="2380201"/>
                <a:ext cx="2423564" cy="5727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hh</m:t>
                              </m:r>
                            </m:sub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ru-RU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sSubSup>
                        <m:sSub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7CABEB-D995-D19E-0351-03B4C5F32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495" y="2380201"/>
                <a:ext cx="2423564" cy="572721"/>
              </a:xfrm>
              <a:prstGeom prst="rect">
                <a:avLst/>
              </a:prstGeom>
              <a:blipFill>
                <a:blip r:embed="rId2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B91A0690-253E-BAEA-A2CB-B50157A1F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278" y="4168162"/>
            <a:ext cx="4835662" cy="23865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644FD6-4B8C-C565-B722-F04ECC7FAA21}"/>
              </a:ext>
            </a:extLst>
          </p:cNvPr>
          <p:cNvSpPr txBox="1"/>
          <p:nvPr/>
        </p:nvSpPr>
        <p:spPr>
          <a:xfrm>
            <a:off x="1493146" y="3535747"/>
            <a:ext cx="6507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ru-RU" dirty="0"/>
              <a:t> проблема</a:t>
            </a:r>
            <a:r>
              <a:rPr lang="en-US" dirty="0"/>
              <a:t>.</a:t>
            </a:r>
            <a:r>
              <a:rPr lang="ru-RU" dirty="0"/>
              <a:t>Трешхолд</a:t>
            </a:r>
            <a:r>
              <a:rPr lang="en-US" dirty="0"/>
              <a:t>: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31145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A62E39-4B16-BF15-3EB4-DC951FBBCB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4213" y="1405643"/>
            <a:ext cx="9912729" cy="360000"/>
          </a:xfrm>
        </p:spPr>
        <p:txBody>
          <a:bodyPr/>
          <a:lstStyle/>
          <a:p>
            <a:r>
              <a:rPr lang="ru-RU" dirty="0"/>
              <a:t>Урезанное обучение</a:t>
            </a:r>
            <a:r>
              <a:rPr lang="en-US" dirty="0"/>
              <a:t> (truncated training, truncated backpropagation)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839E5A-19EB-CE15-7430-D45832C191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101</a:t>
            </a:fld>
            <a:endParaRPr lang="ru-RU" noProof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8BD1EE78-3CDB-3049-4586-36BEFF611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808038"/>
            <a:ext cx="9806143" cy="369887"/>
          </a:xfrm>
        </p:spPr>
        <p:txBody>
          <a:bodyPr/>
          <a:lstStyle/>
          <a:p>
            <a:r>
              <a:rPr lang="ru-RU" dirty="0"/>
              <a:t>Исчезающие и взрывающиеся градиенты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43708A-E49C-B942-C5FC-2CD1F0E86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929" y="1765643"/>
            <a:ext cx="10628142" cy="490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8300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A62E39-4B16-BF15-3EB4-DC951FBBCB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Урезанное обучение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839E5A-19EB-CE15-7430-D45832C191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102</a:t>
            </a:fld>
            <a:endParaRPr lang="ru-RU" noProof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8BD1EE78-3CDB-3049-4586-36BEFF611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808038"/>
            <a:ext cx="9806143" cy="369887"/>
          </a:xfrm>
        </p:spPr>
        <p:txBody>
          <a:bodyPr/>
          <a:lstStyle/>
          <a:p>
            <a:r>
              <a:rPr lang="ru-RU" dirty="0"/>
              <a:t>Исчезающие и взрывающиеся градиенты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F1EE31-3C5F-BFCF-BE4C-33CF96916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1891505"/>
            <a:ext cx="10197147" cy="448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2473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839E5A-19EB-CE15-7430-D45832C191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103</a:t>
            </a:fld>
            <a:endParaRPr lang="ru-RU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BF9848-144C-8F7F-EFA1-B01CBA9C0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19" y="189767"/>
            <a:ext cx="6547778" cy="33190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33B7DD-2641-1BD3-2754-FCA096379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675" y="3591636"/>
            <a:ext cx="7097664" cy="307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62562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1F20F6-7D6E-6D43-710D-68DC6D11D9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104</a:t>
            </a:fld>
            <a:endParaRPr lang="ru-RU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A14721-E29E-98CC-059B-C92EFF257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 Connections</a:t>
            </a:r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24EDA2-F174-9F9E-E6D5-5A9B69525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72" y="1639002"/>
            <a:ext cx="10628142" cy="487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7800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B85251-B1DC-0523-5FEA-2B4428AC7A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105</a:t>
            </a:fld>
            <a:endParaRPr lang="ru-RU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86C73C-FA2B-159A-62B4-C76BD2F67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Еще способы борьбы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04D08-EA8F-1500-2CAA-3194412F27D0}"/>
              </a:ext>
            </a:extLst>
          </p:cNvPr>
          <p:cNvSpPr txBox="1"/>
          <p:nvPr/>
        </p:nvSpPr>
        <p:spPr>
          <a:xfrm>
            <a:off x="1772702" y="1969045"/>
            <a:ext cx="784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Использоваение нейроной с гейтами </a:t>
            </a:r>
            <a:r>
              <a:rPr lang="en-US" dirty="0"/>
              <a:t>LSTM, GRU…..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30938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2B49CD-2AB0-4E46-420C-AD6115BCC3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106</a:t>
            </a:fld>
            <a:endParaRPr lang="ru-RU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66ECD6-7C39-2792-F1A5-52A655888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63844"/>
            <a:ext cx="4842157" cy="1267105"/>
          </a:xfrm>
        </p:spPr>
        <p:txBody>
          <a:bodyPr/>
          <a:lstStyle/>
          <a:p>
            <a:r>
              <a:rPr lang="en-US" dirty="0"/>
              <a:t>Long short memory problem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8D99B9-BD9E-94D3-40AA-D9DBA79B5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968" y="571500"/>
            <a:ext cx="5143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38838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35A35E-9E9F-779A-41C0-7B1FD930AF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107</a:t>
            </a:fld>
            <a:endParaRPr lang="ru-RU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957E4F-780D-1AC5-FB1E-4E8A83D61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121" y="426718"/>
            <a:ext cx="7560000" cy="370166"/>
          </a:xfrm>
        </p:spPr>
        <p:txBody>
          <a:bodyPr/>
          <a:lstStyle/>
          <a:p>
            <a:r>
              <a:rPr lang="ru-RU" dirty="0"/>
              <a:t>Проблема короткой памяти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9E9BAA-D47B-0ED9-BB62-2B11F6C42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144" y="1088237"/>
            <a:ext cx="10020335" cy="514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4535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35A35E-9E9F-779A-41C0-7B1FD930AF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108</a:t>
            </a:fld>
            <a:endParaRPr lang="ru-RU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957E4F-780D-1AC5-FB1E-4E8A83D61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121" y="426718"/>
            <a:ext cx="7560000" cy="370166"/>
          </a:xfrm>
        </p:spPr>
        <p:txBody>
          <a:bodyPr/>
          <a:lstStyle/>
          <a:p>
            <a:r>
              <a:rPr lang="ru-RU" dirty="0"/>
              <a:t>Проблема короткой памяти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EB8551-E7D6-6992-04AC-52BD3DF1A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589" y="1193868"/>
            <a:ext cx="10112937" cy="462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3256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3107B6-7C30-D73A-668C-2D3803CC52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RNN </a:t>
            </a:r>
            <a:r>
              <a:rPr lang="ru-RU" dirty="0"/>
              <a:t>быстро все забывает</a:t>
            </a:r>
          </a:p>
          <a:p>
            <a:endParaRPr lang="ru-RU" dirty="0"/>
          </a:p>
          <a:p>
            <a:r>
              <a:rPr lang="ru-RU" dirty="0"/>
              <a:t>Нужно как-то сохранять память</a:t>
            </a:r>
          </a:p>
          <a:p>
            <a:endParaRPr lang="ru-RU" dirty="0"/>
          </a:p>
          <a:p>
            <a:r>
              <a:rPr lang="ru-RU" dirty="0"/>
              <a:t>Долгосрочная и краткосрочная память</a:t>
            </a:r>
          </a:p>
          <a:p>
            <a:endParaRPr lang="ru-RU" dirty="0"/>
          </a:p>
          <a:p>
            <a:r>
              <a:rPr lang="ru-RU" dirty="0"/>
              <a:t>Нужно выбирать, что помнить, а что забывать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A039A1-43FA-4B87-7D65-3BEDBBC40B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109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267615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91213C-7EB8-2EED-42DE-471D73ABB764}"/>
              </a:ext>
            </a:extLst>
          </p:cNvPr>
          <p:cNvSpPr txBox="1"/>
          <p:nvPr/>
        </p:nvSpPr>
        <p:spPr>
          <a:xfrm>
            <a:off x="491319" y="682388"/>
            <a:ext cx="7588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Настройка параметров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313758-0D50-1D7C-5F3C-2EC34E3B6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355" y="760436"/>
            <a:ext cx="3585878" cy="14343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53AA3A-2772-9D97-8120-73DCB96B0D7C}"/>
              </a:ext>
            </a:extLst>
          </p:cNvPr>
          <p:cNvSpPr txBox="1"/>
          <p:nvPr/>
        </p:nvSpPr>
        <p:spPr>
          <a:xfrm>
            <a:off x="573206" y="2866030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Минимизируем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6E759D-B848-ACEA-73D2-5E4896AEB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659" y="2761397"/>
            <a:ext cx="2415796" cy="5650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B36729-5B30-9ADF-020E-ABE05AD59C95}"/>
              </a:ext>
            </a:extLst>
          </p:cNvPr>
          <p:cNvSpPr txBox="1"/>
          <p:nvPr/>
        </p:nvSpPr>
        <p:spPr>
          <a:xfrm>
            <a:off x="5266294" y="3141829"/>
            <a:ext cx="5365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ru-RU" dirty="0"/>
              <a:t>меньшаем </a:t>
            </a:r>
            <a:r>
              <a:rPr lang="en-US" dirty="0" err="1"/>
              <a:t>wi</a:t>
            </a:r>
            <a:r>
              <a:rPr lang="en-US" dirty="0"/>
              <a:t> </a:t>
            </a:r>
            <a:r>
              <a:rPr lang="ru-RU" dirty="0"/>
              <a:t>на каждом шаге на </a:t>
            </a:r>
            <a:r>
              <a:rPr lang="en-US" dirty="0" err="1"/>
              <a:t>dwi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7E9EA4-9D61-D54C-E123-593708E31902}"/>
              </a:ext>
            </a:extLst>
          </p:cNvPr>
          <p:cNvSpPr txBox="1"/>
          <p:nvPr/>
        </p:nvSpPr>
        <p:spPr>
          <a:xfrm>
            <a:off x="573206" y="4954939"/>
            <a:ext cx="108891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Применение: шумоподавление. Спрогнозируйте следующую выборку ˆx[t] и сгенерируйте −xˆ[t] на следующем временном шаге t. Используется в гарнитурах с шумоподавлением для офиса, автомобиля, самолета и т. д.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0C1208-4C87-34E4-C431-699210E92CF5}"/>
              </a:ext>
            </a:extLst>
          </p:cNvPr>
          <p:cNvSpPr txBox="1"/>
          <p:nvPr/>
        </p:nvSpPr>
        <p:spPr>
          <a:xfrm>
            <a:off x="9314598" y="1698051"/>
            <a:ext cx="2362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Реккурентная  НС</a:t>
            </a:r>
            <a:r>
              <a:rPr lang="en-US" dirty="0"/>
              <a:t>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340753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B3F0EC-74B4-831F-28E1-2AC05251B3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110</a:t>
            </a:fld>
            <a:endParaRPr lang="ru-RU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7AF055-D2FA-D5E2-1EF8-E1DFDBA9D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08" y="207563"/>
            <a:ext cx="4693959" cy="3382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E56476-A789-E439-EF83-6D9B3FFB3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354" y="3107838"/>
            <a:ext cx="6684645" cy="364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80637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D84EB2-9488-21D2-B36B-D3CE0CE0EF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111</a:t>
            </a:fld>
            <a:endParaRPr lang="ru-RU" noProof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6C18A4C-417E-67EB-85E8-93F2B1C2D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62" y="989013"/>
            <a:ext cx="8490991" cy="515373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D4D8F54-0A8A-874C-63F5-1A1AE0D58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08" y="345762"/>
            <a:ext cx="7560000" cy="370166"/>
          </a:xfrm>
        </p:spPr>
        <p:txBody>
          <a:bodyPr/>
          <a:lstStyle/>
          <a:p>
            <a:r>
              <a:rPr lang="en-US" altLang="ru-RU" dirty="0"/>
              <a:t>LSTM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CDC46-A84F-9367-C775-9A76A1072DF9}"/>
              </a:ext>
            </a:extLst>
          </p:cNvPr>
          <p:cNvSpPr txBox="1"/>
          <p:nvPr/>
        </p:nvSpPr>
        <p:spPr>
          <a:xfrm>
            <a:off x="9065463" y="1189281"/>
            <a:ext cx="2510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 – </a:t>
            </a:r>
            <a:r>
              <a:rPr lang="ru-RU" dirty="0"/>
              <a:t>кандидат на скрытое состояние</a:t>
            </a:r>
          </a:p>
        </p:txBody>
      </p:sp>
    </p:spTree>
    <p:extLst>
      <p:ext uri="{BB962C8B-B14F-4D97-AF65-F5344CB8AC3E}">
        <p14:creationId xmlns:p14="http://schemas.microsoft.com/office/powerpoint/2010/main" val="200889738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F12EC0-7788-BC52-E7B7-58CB51123A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112</a:t>
            </a:fld>
            <a:endParaRPr lang="ru-RU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E8E82B-1D0E-71FC-140E-3AAFA1989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 dirty="0"/>
              <a:t>LSTM</a:t>
            </a:r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685C14-AB10-120D-7BFF-EC53C0B3B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873" y="240360"/>
            <a:ext cx="8766489" cy="627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5202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F12EC0-7788-BC52-E7B7-58CB51123A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113</a:t>
            </a:fld>
            <a:endParaRPr lang="ru-RU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E8E82B-1D0E-71FC-140E-3AAFA1989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 dirty="0"/>
              <a:t>LSTM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63335B-BC5C-BD7D-F322-AA011D828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006" y="196344"/>
            <a:ext cx="9435530" cy="605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1015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F12EC0-7788-BC52-E7B7-58CB51123A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114</a:t>
            </a:fld>
            <a:endParaRPr lang="ru-RU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E8E82B-1D0E-71FC-140E-3AAFA1989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 dirty="0"/>
              <a:t>LSTM</a:t>
            </a:r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ACB7D0-A5F8-6A99-6C69-60E639FF6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308" y="207564"/>
            <a:ext cx="9535692" cy="653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8403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>
            <a:extLst>
              <a:ext uri="{FF2B5EF4-FFF2-40B4-BE49-F238E27FC236}">
                <a16:creationId xmlns:a16="http://schemas.microsoft.com/office/drawing/2014/main" id="{BEB314FB-176C-3AFB-525B-B0FCEB71B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 dirty="0"/>
              <a:t>RNN  vs  LSTM</a:t>
            </a:r>
          </a:p>
        </p:txBody>
      </p:sp>
      <p:pic>
        <p:nvPicPr>
          <p:cNvPr id="25602" name="Picture 3">
            <a:extLst>
              <a:ext uri="{FF2B5EF4-FFF2-40B4-BE49-F238E27FC236}">
                <a16:creationId xmlns:a16="http://schemas.microsoft.com/office/drawing/2014/main" id="{5C292076-5CA7-4F61-8E6F-BA6003712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524000"/>
            <a:ext cx="8356600" cy="467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>
            <a:extLst>
              <a:ext uri="{FF2B5EF4-FFF2-40B4-BE49-F238E27FC236}">
                <a16:creationId xmlns:a16="http://schemas.microsoft.com/office/drawing/2014/main" id="{DA6113E5-0B3A-5836-DF5F-0553E1B02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269" y="270530"/>
            <a:ext cx="7560000" cy="370166"/>
          </a:xfrm>
        </p:spPr>
        <p:txBody>
          <a:bodyPr/>
          <a:lstStyle/>
          <a:p>
            <a:r>
              <a:rPr lang="en-US" altLang="ru-RU" dirty="0"/>
              <a:t>LSTM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A8660B-2B2D-92F9-4629-B2D49AD34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66800"/>
            <a:ext cx="9144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7143FF-7CDC-D30D-1699-562DF49E3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800601"/>
            <a:ext cx="6248400" cy="192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E9369B-737C-EF31-D737-FE71050B17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2100" y="5029200"/>
            <a:ext cx="30099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ru-RU" sz="1800"/>
              <a:t>The core idea is this cell state C</a:t>
            </a:r>
            <a:r>
              <a:rPr lang="en-US" altLang="ru-RU" sz="1800" baseline="-25000"/>
              <a:t>t</a:t>
            </a:r>
            <a:r>
              <a:rPr lang="en-US" altLang="ru-RU" sz="1800"/>
              <a:t>, it is changed slowly, with only minor linear interactions. It is very easy for information to flow along it unchanged.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0BABFB-EF82-82BA-8D03-AF8160445C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1" y="3429000"/>
            <a:ext cx="492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ru-RU" sz="1800"/>
              <a:t>h</a:t>
            </a:r>
            <a:r>
              <a:rPr lang="en-US" altLang="ru-RU" sz="1800" baseline="-25000"/>
              <a:t>t-1</a:t>
            </a:r>
            <a:endParaRPr lang="en-US" altLang="ru-RU" sz="1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C0C5F3-498E-CC09-D16C-5ECB002CC9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4176" y="1839914"/>
            <a:ext cx="5302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ru-RU" sz="1800"/>
              <a:t>C</a:t>
            </a:r>
            <a:r>
              <a:rPr lang="en-US" altLang="ru-RU" sz="1800" baseline="-25000"/>
              <a:t>t-1</a:t>
            </a:r>
            <a:endParaRPr lang="en-US" altLang="ru-RU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F46DB8-339C-630F-6955-602920792F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1" y="685801"/>
            <a:ext cx="244316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ru-RU" sz="1800"/>
              <a:t>This sigmoid gate </a:t>
            </a:r>
          </a:p>
          <a:p>
            <a:pPr eaLnBrk="1" hangingPunct="1"/>
            <a:r>
              <a:rPr lang="en-US" altLang="ru-RU" sz="1800"/>
              <a:t>determines how much</a:t>
            </a:r>
          </a:p>
          <a:p>
            <a:pPr eaLnBrk="1" hangingPunct="1"/>
            <a:r>
              <a:rPr lang="en-US" altLang="ru-RU" sz="1800"/>
              <a:t>information goes thru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8A43F0-D809-EE22-4932-CA0C69A13D4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105400" y="1752600"/>
            <a:ext cx="152400" cy="5334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C8F9B95-F2C2-17C3-64FC-3EAD7556DB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762001"/>
            <a:ext cx="26876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ru-RU" sz="1800"/>
              <a:t>This decides what info</a:t>
            </a:r>
          </a:p>
          <a:p>
            <a:pPr eaLnBrk="1" hangingPunct="1"/>
            <a:r>
              <a:rPr lang="en-US" altLang="ru-RU" sz="1800"/>
              <a:t>Is to add to the cell state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CC45A3-FFFA-82D4-F51E-B5E94AA6188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62600" y="1752600"/>
            <a:ext cx="152400" cy="9906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6DB2FEF-D2EF-B3A9-8FB9-8A39248207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609601"/>
            <a:ext cx="18923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ru-RU" sz="1800"/>
              <a:t>Output gate </a:t>
            </a:r>
          </a:p>
          <a:p>
            <a:pPr eaLnBrk="1" hangingPunct="1"/>
            <a:r>
              <a:rPr lang="en-US" altLang="ru-RU" sz="1800"/>
              <a:t>Controls what </a:t>
            </a:r>
          </a:p>
          <a:p>
            <a:pPr eaLnBrk="1" hangingPunct="1"/>
            <a:r>
              <a:rPr lang="en-US" altLang="ru-RU" sz="1800"/>
              <a:t>goes into output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1FE99F8-5827-8006-B6E0-E54060DFD79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019800" y="1752600"/>
            <a:ext cx="533400" cy="9906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81AED6D-B6F5-6298-352B-B74D7A2EBC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4495801"/>
            <a:ext cx="14938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ru-RU" sz="1800"/>
              <a:t>Forget  input</a:t>
            </a:r>
          </a:p>
          <a:p>
            <a:pPr eaLnBrk="1" hangingPunct="1"/>
            <a:r>
              <a:rPr lang="en-US" altLang="ru-RU" sz="1800"/>
              <a:t>gate      gate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EF6DAC4-AE05-5543-8908-E71A5C80C91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181600" y="5105400"/>
            <a:ext cx="76200" cy="2286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1C7519F-227F-E878-5A9C-05EBF6BF915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867400" y="5105400"/>
            <a:ext cx="0" cy="5334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C7C4345-2BE1-0B2D-BB97-D12DC4DE39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81601"/>
            <a:ext cx="3233738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ru-RU" sz="1800">
                <a:solidFill>
                  <a:srgbClr val="FF0000"/>
                </a:solidFill>
              </a:rPr>
              <a:t>Why sigmoid or tanh:</a:t>
            </a:r>
          </a:p>
          <a:p>
            <a:pPr eaLnBrk="1" hangingPunct="1"/>
            <a:r>
              <a:rPr lang="en-US" altLang="ru-RU" sz="1800"/>
              <a:t>Sigmoid: 0,1 gating as switch.</a:t>
            </a:r>
          </a:p>
          <a:p>
            <a:pPr eaLnBrk="1" hangingPunct="1"/>
            <a:r>
              <a:rPr lang="en-US" altLang="ru-RU" sz="1800"/>
              <a:t>Vanishing gradient problem in</a:t>
            </a:r>
          </a:p>
          <a:p>
            <a:pPr eaLnBrk="1" hangingPunct="1"/>
            <a:r>
              <a:rPr lang="en-US" altLang="ru-RU" sz="1800"/>
              <a:t>LSTM is handled already.</a:t>
            </a:r>
          </a:p>
          <a:p>
            <a:pPr eaLnBrk="1" hangingPunct="1"/>
            <a:r>
              <a:rPr lang="en-US" altLang="ru-RU" sz="1800"/>
              <a:t>ReLU replaces tanh ok?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8" grpId="0"/>
      <p:bldP spid="9" grpId="0"/>
      <p:bldP spid="9" grpId="1"/>
      <p:bldP spid="12" grpId="0"/>
      <p:bldP spid="12" grpId="1"/>
      <p:bldP spid="15" grpId="0"/>
      <p:bldP spid="15" grpId="1"/>
      <p:bldP spid="18" grpId="0"/>
      <p:bldP spid="2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u coronata grigia">
            <a:extLst>
              <a:ext uri="{FF2B5EF4-FFF2-40B4-BE49-F238E27FC236}">
                <a16:creationId xmlns:a16="http://schemas.microsoft.com/office/drawing/2014/main" id="{ECC84801-7835-0713-C4F6-13F622B5F8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34375D8-4D46-44E8-F7B5-8078017E7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672000" cy="6857999"/>
          </a:xfrm>
        </p:spPr>
        <p:txBody>
          <a:bodyPr anchor="ctr">
            <a:normAutofit/>
          </a:bodyPr>
          <a:lstStyle/>
          <a:p>
            <a:r>
              <a:rPr lang="en-US" dirty="0"/>
              <a:t>GRU</a:t>
            </a:r>
            <a:endParaRPr lang="ru-RU" dirty="0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DA559FDA-0E0D-4865-16DA-A6A896B4DCF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75764" y="6241764"/>
            <a:ext cx="270474" cy="270474"/>
          </a:xfrm>
        </p:spPr>
        <p:txBody>
          <a:bodyPr anchor="ctr">
            <a:normAutofit fontScale="92500"/>
          </a:bodyPr>
          <a:lstStyle/>
          <a:p>
            <a:pPr rtl="0">
              <a:spcAft>
                <a:spcPts val="600"/>
              </a:spcAft>
            </a:pPr>
            <a:fld id="{EECC7194-A4D0-457B-9D3E-53681723AFF7}" type="slidenum">
              <a:rPr lang="ru-RU" noProof="0" smtClean="0"/>
              <a:pPr rtl="0">
                <a:spcAft>
                  <a:spcPts val="600"/>
                </a:spcAft>
              </a:pPr>
              <a:t>117</a:t>
            </a:fld>
            <a:endParaRPr lang="ru-RU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95B09F-A8C6-60DF-1E02-1368EB9ECD95}"/>
              </a:ext>
            </a:extLst>
          </p:cNvPr>
          <p:cNvSpPr txBox="1"/>
          <p:nvPr/>
        </p:nvSpPr>
        <p:spPr>
          <a:xfrm>
            <a:off x="1090115" y="4083671"/>
            <a:ext cx="60971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Gated Recurrent Units</a:t>
            </a:r>
            <a:endParaRPr lang="ru-RU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7728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5DB05F-6DB2-3E74-E638-582353D74F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118</a:t>
            </a:fld>
            <a:endParaRPr lang="ru-RU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CED1FC-AB1E-52B3-75A7-C7F8CE2CA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38" y="397945"/>
            <a:ext cx="6835890" cy="6114293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04D23C14-2427-98DB-DD4F-2CEDCC1569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57230" y="562804"/>
            <a:ext cx="4468232" cy="375449"/>
          </a:xfrm>
        </p:spPr>
        <p:txBody>
          <a:bodyPr/>
          <a:lstStyle/>
          <a:p>
            <a:r>
              <a:rPr lang="ru-RU" dirty="0"/>
              <a:t>Стандартная архитектура сети с </a:t>
            </a:r>
            <a:r>
              <a:rPr lang="en-US" dirty="0"/>
              <a:t>RNN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040628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CDB5E4-8737-3D0D-F8D2-FF90DB1E58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119</a:t>
            </a:fld>
            <a:endParaRPr lang="ru-RU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162B7E-73F2-082B-3972-E17BB294A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042" y="221199"/>
            <a:ext cx="9250340" cy="615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24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D9440-B8AE-4F33-E708-D74BE0E61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Average (MA [ q ]) Models 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B0C76A-57A7-9821-814F-EC7F771E2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290" y="2211079"/>
            <a:ext cx="3752422" cy="97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4F3104-3357-144B-368A-E2455DF635A6}"/>
              </a:ext>
            </a:extLst>
          </p:cNvPr>
          <p:cNvSpPr txBox="1"/>
          <p:nvPr/>
        </p:nvSpPr>
        <p:spPr>
          <a:xfrm>
            <a:off x="9526137" y="2328172"/>
            <a:ext cx="2285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Что это за фильтр</a:t>
            </a:r>
            <a:r>
              <a:rPr lang="en-US" dirty="0"/>
              <a:t>?</a:t>
            </a:r>
            <a:endParaRPr lang="ru-RU" dirty="0"/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6AC90874-B96F-1814-95D1-DA55263DC6DB}"/>
              </a:ext>
            </a:extLst>
          </p:cNvPr>
          <p:cNvCxnSpPr>
            <a:cxnSpLocks/>
          </p:cNvCxnSpPr>
          <p:nvPr/>
        </p:nvCxnSpPr>
        <p:spPr>
          <a:xfrm rot="16200000" flipV="1">
            <a:off x="4621769" y="3136986"/>
            <a:ext cx="773921" cy="30025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94CB6D6-3EE7-AA79-EBBE-6C4949D8BBB6}"/>
              </a:ext>
            </a:extLst>
          </p:cNvPr>
          <p:cNvSpPr txBox="1"/>
          <p:nvPr/>
        </p:nvSpPr>
        <p:spPr>
          <a:xfrm>
            <a:off x="5411337" y="3674072"/>
            <a:ext cx="293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Не можем этим пренебречь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BF7254-4036-C7B9-4495-E593C6D7FCF7}"/>
              </a:ext>
            </a:extLst>
          </p:cNvPr>
          <p:cNvSpPr txBox="1"/>
          <p:nvPr/>
        </p:nvSpPr>
        <p:spPr>
          <a:xfrm>
            <a:off x="575894" y="4285811"/>
            <a:ext cx="111258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Если бы нашей целью было описать зашумленный сигнал x[t] с определенными частотными характеристиками, мы могли бы установить </a:t>
            </a:r>
            <a:r>
              <a:rPr lang="ru-RU" dirty="0">
                <a:latin typeface="Palatino Linotype" panose="02040502050505030304" pitchFamily="18" charset="0"/>
              </a:rPr>
              <a:t>Є</a:t>
            </a:r>
            <a:r>
              <a:rPr lang="ru-RU" dirty="0"/>
              <a:t>[t] как белый шум, а {wi} просто вычтет ненужные нам частотные компоненты.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744468-A305-ED18-E470-0CDFF74C3842}"/>
              </a:ext>
            </a:extLst>
          </p:cNvPr>
          <p:cNvSpPr txBox="1"/>
          <p:nvPr/>
        </p:nvSpPr>
        <p:spPr>
          <a:xfrm>
            <a:off x="575894" y="5482011"/>
            <a:ext cx="108236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На практике редко используется самостоятельно. Используя это уравнение  для оценки x[t], мы не используем явным образом прошлые значения x[t].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BB8C8A-F46B-CF0D-6050-DCFF6BA6E2B5}"/>
              </a:ext>
            </a:extLst>
          </p:cNvPr>
          <p:cNvSpPr txBox="1"/>
          <p:nvPr/>
        </p:nvSpPr>
        <p:spPr>
          <a:xfrm>
            <a:off x="9526137" y="6216546"/>
            <a:ext cx="2362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feedforward</a:t>
            </a:r>
            <a:r>
              <a:rPr lang="ru-RU" dirty="0"/>
              <a:t>  НС</a:t>
            </a:r>
            <a:r>
              <a:rPr lang="en-US" dirty="0"/>
              <a:t>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588573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CDB5E4-8737-3D0D-F8D2-FF90DB1E58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120</a:t>
            </a:fld>
            <a:endParaRPr lang="ru-RU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162B7E-73F2-082B-3972-E17BB294A6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73"/>
          <a:stretch/>
        </p:blipFill>
        <p:spPr>
          <a:xfrm>
            <a:off x="556592" y="284809"/>
            <a:ext cx="4627660" cy="61558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8D68FB-B900-5E33-BBAE-227285B0A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078" y="284809"/>
            <a:ext cx="5522943" cy="616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51726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68D526-C1F8-C563-0D57-ABF39A2240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121</a:t>
            </a:fld>
            <a:endParaRPr lang="ru-RU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1634D9-FA46-F416-90DA-B2A56EE17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02" y="262448"/>
            <a:ext cx="5476690" cy="61145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619555-1DE3-EFC0-AF98-4A853BF1FB45}"/>
              </a:ext>
            </a:extLst>
          </p:cNvPr>
          <p:cNvSpPr txBox="1"/>
          <p:nvPr/>
        </p:nvSpPr>
        <p:spPr>
          <a:xfrm>
            <a:off x="5860110" y="516835"/>
            <a:ext cx="609808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Reset gate</a:t>
            </a:r>
            <a:r>
              <a:rPr lang="ru-RU" b="1" dirty="0"/>
              <a:t> (1 – 2)</a:t>
            </a:r>
            <a:r>
              <a:rPr lang="en-US" b="1" dirty="0"/>
              <a:t> ( </a:t>
            </a:r>
            <a:r>
              <a:rPr lang="ru-RU" b="1" dirty="0"/>
              <a:t>забыть)</a:t>
            </a:r>
            <a:endParaRPr lang="en-US" b="1" dirty="0"/>
          </a:p>
          <a:p>
            <a:endParaRPr lang="en-US" dirty="0"/>
          </a:p>
          <a:p>
            <a:r>
              <a:rPr lang="ru-RU" dirty="0"/>
              <a:t>предыдущее скрытое состояние (h_t-1) и текущий ввод (x_t) объединяются (умножаются на их соответствующие веса и добавляется смещение) и проходят через </a:t>
            </a:r>
            <a:r>
              <a:rPr lang="en-US" dirty="0"/>
              <a:t>reset gate</a:t>
            </a:r>
            <a:r>
              <a:rPr lang="ru-RU" dirty="0"/>
              <a:t>. </a:t>
            </a:r>
          </a:p>
          <a:p>
            <a:endParaRPr lang="ru-RU" dirty="0"/>
          </a:p>
          <a:p>
            <a:r>
              <a:rPr lang="ru-RU" dirty="0"/>
              <a:t>Поскольку сигмовидная функция находится в диапазоне от 0 до 1, первый шаг устанавливает, какие значения следует отбросить (0), запомнить (1) или частично сохранить (между 0 и 1). Второй шаг сбрасывает предыдущее скрытое состояние, умножая его на результаты первого шага.</a:t>
            </a:r>
          </a:p>
        </p:txBody>
      </p:sp>
    </p:spTree>
    <p:extLst>
      <p:ext uri="{BB962C8B-B14F-4D97-AF65-F5344CB8AC3E}">
        <p14:creationId xmlns:p14="http://schemas.microsoft.com/office/powerpoint/2010/main" val="59942303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68D526-C1F8-C563-0D57-ABF39A2240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122</a:t>
            </a:fld>
            <a:endParaRPr lang="ru-RU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1634D9-FA46-F416-90DA-B2A56EE17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02" y="262448"/>
            <a:ext cx="5476690" cy="61145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619555-1DE3-EFC0-AF98-4A853BF1FB45}"/>
              </a:ext>
            </a:extLst>
          </p:cNvPr>
          <p:cNvSpPr txBox="1"/>
          <p:nvPr/>
        </p:nvSpPr>
        <p:spPr>
          <a:xfrm>
            <a:off x="5860110" y="516835"/>
            <a:ext cx="609808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Update gate 3 - 4 – 5</a:t>
            </a:r>
            <a:r>
              <a:rPr lang="ru-RU" b="1" dirty="0"/>
              <a:t> (обновить)</a:t>
            </a:r>
            <a:endParaRPr lang="en-US" b="1" dirty="0"/>
          </a:p>
          <a:p>
            <a:endParaRPr lang="en-US" b="1" dirty="0"/>
          </a:p>
          <a:p>
            <a:r>
              <a:rPr lang="ru-RU" dirty="0"/>
              <a:t>третий шаг может показаться аналогичным первому, но имейте в виду, что веса и смещения, используемые для масштабирования этих векторов, различаются, обеспечивая другой сигмовидный результат. </a:t>
            </a:r>
            <a:endParaRPr lang="en-US" dirty="0"/>
          </a:p>
          <a:p>
            <a:endParaRPr lang="en-US" dirty="0"/>
          </a:p>
          <a:p>
            <a:r>
              <a:rPr lang="ru-RU" dirty="0"/>
              <a:t>Итак, после прохождения комбинированного вектора через сигмовидную функцию, мы вычитаем его из вектора, содержащего все единицы (шаг 4), и умножаем его на предыдущее скрытое состояние (шаг 5). </a:t>
            </a:r>
            <a:endParaRPr lang="en-US" dirty="0"/>
          </a:p>
          <a:p>
            <a:endParaRPr lang="en-US" dirty="0"/>
          </a:p>
          <a:p>
            <a:r>
              <a:rPr lang="ru-RU" dirty="0"/>
              <a:t>Это одна часть обновления скрытого состояния новой информацией.</a:t>
            </a:r>
          </a:p>
        </p:txBody>
      </p:sp>
    </p:spTree>
    <p:extLst>
      <p:ext uri="{BB962C8B-B14F-4D97-AF65-F5344CB8AC3E}">
        <p14:creationId xmlns:p14="http://schemas.microsoft.com/office/powerpoint/2010/main" val="143130897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68D526-C1F8-C563-0D57-ABF39A2240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123</a:t>
            </a:fld>
            <a:endParaRPr lang="ru-RU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1634D9-FA46-F416-90DA-B2A56EE17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02" y="262448"/>
            <a:ext cx="5476690" cy="61145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619555-1DE3-EFC0-AF98-4A853BF1FB45}"/>
              </a:ext>
            </a:extLst>
          </p:cNvPr>
          <p:cNvSpPr txBox="1"/>
          <p:nvPr/>
        </p:nvSpPr>
        <p:spPr>
          <a:xfrm>
            <a:off x="5860110" y="516835"/>
            <a:ext cx="609808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292929"/>
                </a:solidFill>
                <a:effectLst/>
              </a:rPr>
              <a:t>Hidden state candidate </a:t>
            </a:r>
            <a:r>
              <a:rPr lang="ru-RU" b="1" i="0" dirty="0">
                <a:solidFill>
                  <a:srgbClr val="292929"/>
                </a:solidFill>
                <a:effectLst/>
              </a:rPr>
              <a:t> </a:t>
            </a:r>
            <a:r>
              <a:rPr lang="en-US" b="1" i="0" dirty="0">
                <a:solidFill>
                  <a:srgbClr val="292929"/>
                </a:solidFill>
                <a:effectLst/>
              </a:rPr>
              <a:t>6–7–8 </a:t>
            </a:r>
            <a:endParaRPr lang="ru-RU" b="1" i="0" dirty="0">
              <a:solidFill>
                <a:srgbClr val="292929"/>
              </a:solidFill>
              <a:effectLst/>
            </a:endParaRPr>
          </a:p>
          <a:p>
            <a:endParaRPr lang="ru-RU" b="1" dirty="0">
              <a:solidFill>
                <a:srgbClr val="292929"/>
              </a:solidFill>
            </a:endParaRPr>
          </a:p>
          <a:p>
            <a:r>
              <a:rPr lang="en-US" b="0" i="0" dirty="0">
                <a:solidFill>
                  <a:srgbClr val="292929"/>
                </a:solidFill>
                <a:effectLst/>
              </a:rPr>
              <a:t> </a:t>
            </a:r>
            <a:r>
              <a:rPr lang="ru-RU" b="0" i="0" dirty="0">
                <a:solidFill>
                  <a:srgbClr val="292929"/>
                </a:solidFill>
                <a:effectLst/>
              </a:rPr>
              <a:t>после сброса предыдущего скрытого состояния на втором этапе выходные данные объединяются с новыми входными данными (x_t), умножая их на соответствующие веса и добавляя смещения перед прохождением через функцию активации tanh (шестой этап). Затем кандидат скрытого состояния умножается на результаты шлюза обновления (седьмой шаг) и добавляется к ранее измененному h_t-1 для формирования нового скрытого состояния h_t.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5F9451-B0B0-7FC1-965D-5D8D50BDA4C0}"/>
              </a:ext>
            </a:extLst>
          </p:cNvPr>
          <p:cNvSpPr txBox="1"/>
          <p:nvPr/>
        </p:nvSpPr>
        <p:spPr>
          <a:xfrm>
            <a:off x="5863523" y="5231468"/>
            <a:ext cx="60946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Затем процесс повторяется для временного шага t+1 и т. д., пока рекуррентный блок не обработает всю последовательность.</a:t>
            </a:r>
          </a:p>
        </p:txBody>
      </p:sp>
    </p:spTree>
    <p:extLst>
      <p:ext uri="{BB962C8B-B14F-4D97-AF65-F5344CB8AC3E}">
        <p14:creationId xmlns:p14="http://schemas.microsoft.com/office/powerpoint/2010/main" val="256863797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68D526-C1F8-C563-0D57-ABF39A2240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124</a:t>
            </a:fld>
            <a:endParaRPr lang="ru-RU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1634D9-FA46-F416-90DA-B2A56EE17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02" y="262448"/>
            <a:ext cx="5476690" cy="61145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5F9451-B0B0-7FC1-965D-5D8D50BDA4C0}"/>
              </a:ext>
            </a:extLst>
          </p:cNvPr>
          <p:cNvSpPr txBox="1"/>
          <p:nvPr/>
        </p:nvSpPr>
        <p:spPr>
          <a:xfrm>
            <a:off x="5863523" y="5231468"/>
            <a:ext cx="60946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Затем процесс повторяется для временного шага t+1 и т. д., пока рекуррентный блок не обработает всю последовательность.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C49C2-39E9-C84C-1C64-44B2660A6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535" y="345762"/>
            <a:ext cx="5962650" cy="2076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11E758-10CE-8355-C346-7F62875E81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9198" y="2819874"/>
            <a:ext cx="3801697" cy="181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592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651B1E-0FD0-ED00-91AF-A2C7552908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125</a:t>
            </a:fld>
            <a:endParaRPr lang="ru-RU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9C46BA-85C1-1A94-89D4-092C411D0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97" y="181015"/>
            <a:ext cx="11919005" cy="649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60167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scontent-tpe1-1.xx.fbcdn.net/hphotos-xlp1/v/t1.0-9/12802730_1243181679030124_7035589789981321351_n.jpg?oh=ca916a08d25b394c6012f0b2df1f518a&amp;oe=5783CA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23" y="-145856"/>
            <a:ext cx="5820505" cy="646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/>
          <a:srcRect b="21936"/>
          <a:stretch/>
        </p:blipFill>
        <p:spPr>
          <a:xfrm>
            <a:off x="9564737" y="90306"/>
            <a:ext cx="2447788" cy="2326819"/>
          </a:xfrm>
          <a:prstGeom prst="rect">
            <a:avLst/>
          </a:prstGeom>
        </p:spPr>
      </p:pic>
      <p:sp>
        <p:nvSpPr>
          <p:cNvPr id="7" name="副標題 2"/>
          <p:cNvSpPr txBox="1">
            <a:spLocks/>
          </p:cNvSpPr>
          <p:nvPr/>
        </p:nvSpPr>
        <p:spPr>
          <a:xfrm>
            <a:off x="2753228" y="2507432"/>
            <a:ext cx="6858000" cy="86836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dirty="0"/>
              <a:t>Don’t worry if you cannot understand this.</a:t>
            </a:r>
            <a:r>
              <a:rPr lang="zh-TW" altLang="en-US" dirty="0"/>
              <a:t> </a:t>
            </a:r>
            <a:r>
              <a:rPr lang="en-US" altLang="zh-TW" dirty="0" err="1"/>
              <a:t>Keras</a:t>
            </a:r>
            <a:r>
              <a:rPr lang="en-US" altLang="zh-TW" dirty="0"/>
              <a:t> can handle it.</a:t>
            </a:r>
          </a:p>
        </p:txBody>
      </p:sp>
      <p:sp>
        <p:nvSpPr>
          <p:cNvPr id="8" name="副標題 2"/>
          <p:cNvSpPr txBox="1">
            <a:spLocks/>
          </p:cNvSpPr>
          <p:nvPr/>
        </p:nvSpPr>
        <p:spPr>
          <a:xfrm>
            <a:off x="2753228" y="3636711"/>
            <a:ext cx="6858000" cy="86836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altLang="zh-TW" dirty="0"/>
              <a:t>Не волнуйтесь, если вы не можете этого понять. </a:t>
            </a:r>
            <a:r>
              <a:rPr lang="en-US" altLang="zh-TW" dirty="0" err="1"/>
              <a:t>Keras</a:t>
            </a:r>
            <a:r>
              <a:rPr lang="ru-RU" altLang="zh-TW" dirty="0"/>
              <a:t> справится.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8601613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C300011-FC29-4481-853E-5E2537982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 4" descr="Числа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DB34F5CF-EEE1-407F-9F91-DAF38BFCF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135DF34-A888-4325-B4A2-13B4077C02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rgbClr val="33DB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59E8CFA-1FCB-4C13-A1E3-B46F41BA5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rgbClr val="33DB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B786142-19B2-4A12-9F96-16486BFDA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rgbClr val="33DB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2B088ECE-ADBE-44B1-84A8-2D8A8D135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200" y="3992231"/>
            <a:ext cx="10990540" cy="1475013"/>
          </a:xfrm>
        </p:spPr>
        <p:txBody>
          <a:bodyPr rtlCol="0">
            <a:normAutofit/>
          </a:bodyPr>
          <a:lstStyle/>
          <a:p>
            <a:pPr rtl="0"/>
            <a:r>
              <a:rPr lang="en-US" sz="4000">
                <a:solidFill>
                  <a:schemeClr val="bg1"/>
                </a:solidFill>
              </a:rPr>
              <a:t>to be continued</a:t>
            </a:r>
            <a:r>
              <a:rPr lang="ru-RU" sz="4000">
                <a:solidFill>
                  <a:schemeClr val="bg1"/>
                </a:solidFill>
              </a:rPr>
              <a:t>.....</a:t>
            </a:r>
          </a:p>
        </p:txBody>
      </p: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D5683-B298-7116-45C8-185B0E6F6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Контактная информация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D6F187A-97AA-27D7-B345-53D64B5D032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1192" y="2180496"/>
          <a:ext cx="8251381" cy="4392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3C08B86-52C2-C0B4-832F-DBFD0CDD5FE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19" t="24249" r="15551" b="23217"/>
          <a:stretch/>
        </p:blipFill>
        <p:spPr>
          <a:xfrm>
            <a:off x="10070725" y="1847371"/>
            <a:ext cx="1650822" cy="2386699"/>
          </a:xfrm>
          <a:prstGeom prst="rect">
            <a:avLst/>
          </a:prstGeom>
        </p:spPr>
      </p:pic>
      <p:pic>
        <p:nvPicPr>
          <p:cNvPr id="5" name="Рисунок 2" descr="Изображение выглядит как текст, графический дизайн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A1240898-1DDD-63C1-F733-6223C9B3478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584" t="24831" r="15151" b="23702"/>
          <a:stretch/>
        </p:blipFill>
        <p:spPr>
          <a:xfrm>
            <a:off x="10070725" y="4289629"/>
            <a:ext cx="1650822" cy="236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23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8DF4F-7E14-6187-E7CA-0AA6EE0B8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Moving Average (ARMA [p, q ]) Models 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E945B-E619-A973-9923-146280C1B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357" y="1858370"/>
            <a:ext cx="7996735" cy="1303543"/>
          </a:xfrm>
          <a:prstGeom prst="rect">
            <a:avLst/>
          </a:prstGeom>
        </p:spPr>
      </p:pic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6B802E5D-8627-CA8A-3AAD-457712B5866F}"/>
              </a:ext>
            </a:extLst>
          </p:cNvPr>
          <p:cNvCxnSpPr/>
          <p:nvPr/>
        </p:nvCxnSpPr>
        <p:spPr>
          <a:xfrm rot="10800000">
            <a:off x="10003810" y="2681785"/>
            <a:ext cx="1201003" cy="81886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A7C2539-2282-28D1-4941-9CF9E745639F}"/>
              </a:ext>
            </a:extLst>
          </p:cNvPr>
          <p:cNvSpPr txBox="1"/>
          <p:nvPr/>
        </p:nvSpPr>
        <p:spPr>
          <a:xfrm>
            <a:off x="10727140" y="2934269"/>
            <a:ext cx="120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мало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B7875D-C410-0E25-ED97-3AE171EEF51E}"/>
              </a:ext>
            </a:extLst>
          </p:cNvPr>
          <p:cNvSpPr txBox="1"/>
          <p:nvPr/>
        </p:nvSpPr>
        <p:spPr>
          <a:xfrm>
            <a:off x="858102" y="3809213"/>
            <a:ext cx="95269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Мы можем получить оценки прошлых значений [t] в момент времени t −i из прошлых истинных значений x[t] и прошлых значений ˆx[t]: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5D03B1-CCDF-F656-CD59-412D6B2D24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900"/>
          <a:stretch/>
        </p:blipFill>
        <p:spPr>
          <a:xfrm>
            <a:off x="4107977" y="4455544"/>
            <a:ext cx="4376167" cy="362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C2048C-67E0-EE63-82BF-6774AD1B4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357" y="5292009"/>
            <a:ext cx="7605248" cy="12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16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E9DDA-FDE7-3132-CE66-95F55D9D3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AR[p] Models 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ECE164-671B-5307-A449-217F1F8695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764"/>
          <a:stretch/>
        </p:blipFill>
        <p:spPr>
          <a:xfrm>
            <a:off x="934872" y="2043534"/>
            <a:ext cx="6432644" cy="1074979"/>
          </a:xfrm>
          <a:prstGeom prst="rect">
            <a:avLst/>
          </a:prstGeom>
        </p:spPr>
      </p:pic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3AB4FC67-1D02-6129-00CB-86DFC0A5C43F}"/>
              </a:ext>
            </a:extLst>
          </p:cNvPr>
          <p:cNvCxnSpPr>
            <a:cxnSpLocks/>
          </p:cNvCxnSpPr>
          <p:nvPr/>
        </p:nvCxnSpPr>
        <p:spPr>
          <a:xfrm rot="16200000" flipV="1">
            <a:off x="3231109" y="3538183"/>
            <a:ext cx="989462" cy="45037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43AAE29-A294-9AFC-1632-39577C629017}"/>
              </a:ext>
            </a:extLst>
          </p:cNvPr>
          <p:cNvSpPr txBox="1"/>
          <p:nvPr/>
        </p:nvSpPr>
        <p:spPr>
          <a:xfrm>
            <a:off x="4210334" y="4019266"/>
            <a:ext cx="7171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 давайте заменим сумму на сумму функций активации!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396AB5-3163-2F91-BE49-4C6B368B54FE}"/>
              </a:ext>
            </a:extLst>
          </p:cNvPr>
          <p:cNvSpPr txBox="1"/>
          <p:nvPr/>
        </p:nvSpPr>
        <p:spPr>
          <a:xfrm>
            <a:off x="1008227" y="5289351"/>
            <a:ext cx="9684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Time delay neural network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US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TDNN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ru-RU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– это 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NAR[p] </a:t>
            </a:r>
            <a:r>
              <a:rPr lang="ru-RU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модель!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5598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618C4-A3CD-5C91-476F-6CBDF1F4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ARMA[p, q] Models 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8D9AB4-E556-F50C-6165-DDA51C507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515" y="1978006"/>
            <a:ext cx="6664053" cy="477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851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11063-1C98-9D0D-DC58-C9C7AF0E2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Jordan Nets</a:t>
            </a:r>
            <a:r>
              <a:rPr lang="ru-RU" dirty="0"/>
              <a:t> (сеть Джордана)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193707-45A0-53D7-B0C7-A3AF19A82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94" y="2064979"/>
            <a:ext cx="6132892" cy="43636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714556-B999-02DF-D78D-B661DE990F18}"/>
              </a:ext>
            </a:extLst>
          </p:cNvPr>
          <p:cNvSpPr txBox="1"/>
          <p:nvPr/>
        </p:nvSpPr>
        <p:spPr>
          <a:xfrm>
            <a:off x="6904062" y="2282806"/>
            <a:ext cx="3509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Это вариант модели </a:t>
            </a:r>
            <a:r>
              <a:rPr lang="en-US" dirty="0"/>
              <a:t>NARMA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7E426A-9F3F-7977-1306-6CB265DF8EE0}"/>
              </a:ext>
            </a:extLst>
          </p:cNvPr>
          <p:cNvSpPr txBox="1"/>
          <p:nvPr/>
        </p:nvSpPr>
        <p:spPr>
          <a:xfrm>
            <a:off x="6904062" y="3105834"/>
            <a:ext cx="48671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Эта сеть не имеет памяти; она «помнит» </a:t>
            </a:r>
            <a:r>
              <a:rPr lang="ru-RU"/>
              <a:t>только предыдущий </a:t>
            </a:r>
            <a:r>
              <a:rPr lang="ru-RU" dirty="0"/>
              <a:t>временной шаг.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1CADB7-AA65-1C92-CF54-B8FD1ECB1CE2}"/>
              </a:ext>
            </a:extLst>
          </p:cNvPr>
          <p:cNvSpPr txBox="1"/>
          <p:nvPr/>
        </p:nvSpPr>
        <p:spPr>
          <a:xfrm>
            <a:off x="6904062" y="4532784"/>
            <a:ext cx="471204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К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онтекстные блоки связаны не со скрытым слоем, а с выходным слоем.</a:t>
            </a:r>
          </a:p>
          <a:p>
            <a:endParaRPr lang="ru-RU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Контекстные блоки таким образом сохраняют предыдущее состояние сети и обеспечивают рекуррентную связь в 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7065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11063-1C98-9D0D-DC58-C9C7AF0E2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Jordan Nets</a:t>
            </a:r>
            <a:r>
              <a:rPr lang="ru-RU" dirty="0"/>
              <a:t> (сеть Джордана)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193707-45A0-53D7-B0C7-A3AF19A82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94" y="2064979"/>
            <a:ext cx="6132892" cy="43636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ECBCEB6-D4E9-2C67-5081-00BD9B553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940" y="2674961"/>
            <a:ext cx="5068628" cy="28182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E612D2C-DD53-74DD-1013-D5FD539C2868}"/>
              </a:ext>
            </a:extLst>
          </p:cNvPr>
          <p:cNvSpPr txBox="1"/>
          <p:nvPr/>
        </p:nvSpPr>
        <p:spPr>
          <a:xfrm>
            <a:off x="10305921" y="5636525"/>
            <a:ext cx="1310185" cy="314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Wiki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94535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A5801-C342-784B-27D0-855BF83AA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Нейронная сеть Элмана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445AC4-A40B-3416-4B14-D2C17F5AE06C}"/>
              </a:ext>
            </a:extLst>
          </p:cNvPr>
          <p:cNvSpPr txBox="1"/>
          <p:nvPr/>
        </p:nvSpPr>
        <p:spPr>
          <a:xfrm>
            <a:off x="459887" y="2053988"/>
            <a:ext cx="577031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Нейронная сеть Элмана состоит из трёх слоев 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x, y, z. </a:t>
            </a:r>
            <a:r>
              <a:rPr lang="ru-RU" sz="1600" dirty="0">
                <a:solidFill>
                  <a:srgbClr val="222222"/>
                </a:solidFill>
                <a:latin typeface="Arial" panose="020B0604020202020204" pitchFamily="34" charset="0"/>
              </a:rPr>
              <a:t>И контекстных блоков </a:t>
            </a: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u.</a:t>
            </a:r>
          </a:p>
          <a:p>
            <a:endParaRPr lang="en-US" sz="16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ru-RU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Средний (скрытый) слой соединён с контекстными блоками с фиксированным весом, равным единице. </a:t>
            </a:r>
            <a:endParaRPr lang="en-US" sz="16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US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ru-RU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С каждым шагом времени на вход поступает информация, которая проходит прямой ход к выходному слою в соответствии с правилами обучения. </a:t>
            </a:r>
            <a:endParaRPr lang="en-US" sz="16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US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ru-RU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Фиксированные обратные связи сохраняют предыдущие значения скрытого слоя в контекстных блоках (до того как скрытый слой поменяет значение в процессе обучения)</a:t>
            </a:r>
            <a:endParaRPr lang="ru-RU" sz="1600" dirty="0"/>
          </a:p>
        </p:txBody>
      </p:sp>
      <p:pic>
        <p:nvPicPr>
          <p:cNvPr id="3077" name="Picture 5">
            <a:extLst>
              <a:ext uri="{FF2B5EF4-FFF2-40B4-BE49-F238E27FC236}">
                <a16:creationId xmlns:a16="http://schemas.microsoft.com/office/drawing/2014/main" id="{F2C8E07F-076A-964B-01A9-83CA11036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260" y="1985323"/>
            <a:ext cx="4286250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35BB9-2A02-A18D-9B81-604347933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697" y="5559188"/>
            <a:ext cx="4130010" cy="107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34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4FCD9-363A-8F2D-DE2D-0717BC297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Нейронная сеть Элмана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970F6EF-E53E-2861-C355-75997CF19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757" y="2345845"/>
            <a:ext cx="7802966" cy="37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6717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202E9D7B-AC8A-4860-BD41-E04FC6559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697B8C9C-91DF-4F8D-94A0-2C0C66030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4D43BDD-ED29-4BE9-AEA1-6D0AE5A061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6079" y="723899"/>
            <a:ext cx="5009388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E5ECAB-C460-D8AA-F62D-1A416579E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6788" y="1419225"/>
            <a:ext cx="4311063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Посещаемость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87A5CD2-E3CD-4870-957C-173AD2C87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0BF2A26-F7CA-4E8B-BC24-1AF436CD5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B21A4B9-14CF-4CA1-9ECF-0DE52B291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6DADA72-F9FE-48F9-9DAD-B379AE2BC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19831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se-up of a screen&#10;&#10;Description automatically generated">
            <a:extLst>
              <a:ext uri="{FF2B5EF4-FFF2-40B4-BE49-F238E27FC236}">
                <a16:creationId xmlns:a16="http://schemas.microsoft.com/office/drawing/2014/main" id="{E5C3E4A7-51E5-1802-193C-C7FD3747F1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09" b="432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D78C3FB-638C-F566-9C30-2B3C15EF4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0000" y="0"/>
            <a:ext cx="9672000" cy="6857999"/>
          </a:xfrm>
        </p:spPr>
        <p:txBody>
          <a:bodyPr anchor="ctr">
            <a:normAutofit/>
          </a:bodyPr>
          <a:lstStyle/>
          <a:p>
            <a:r>
              <a:rPr lang="ru-RU" dirty="0"/>
              <a:t>Основы </a:t>
            </a:r>
            <a:r>
              <a:rPr lang="en-US" dirty="0"/>
              <a:t>CNN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92E71F-287D-C967-B6A9-24836AE5F2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75764" y="6241764"/>
            <a:ext cx="270474" cy="270474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EECC7194-A4D0-457B-9D3E-53681723AFF7}" type="slidenum">
              <a:rPr kumimoji="0" lang="ru-RU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ru-RU" b="0" i="0" u="none" strike="noStrike" kern="120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09702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88AC3EE1-0478-B01F-CEDC-CB86F70BB6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2542" y="2391224"/>
            <a:ext cx="10891551" cy="360000"/>
          </a:xfrm>
        </p:spPr>
        <p:txBody>
          <a:bodyPr/>
          <a:lstStyle/>
          <a:p>
            <a:r>
              <a:rPr lang="ru-RU"/>
              <a:t>Сверточная нейронная сеть - класс нейронных сетей, который специализируется на обработке изображений и видео. 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2B1866F-F3DF-7D74-FECD-B1B32DD184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CC7194-A4D0-457B-9D3E-53681723AFF7}" type="slidenum">
              <a:rPr kumimoji="0" lang="ru-RU" sz="1000" b="0" i="0" u="none" strike="noStrike" kern="1200" cap="none" spc="0" normalizeH="0" baseline="0" noProof="0" smtClean="0">
                <a:ln>
                  <a:noFill/>
                </a:ln>
                <a:solidFill>
                  <a:srgbClr val="00292E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srgbClr val="00292E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9CE8333-8675-FB8A-8D9B-847A9A443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Neural Network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3907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A85054-D8E0-B9EA-B08F-652171F31D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CC7194-A4D0-457B-9D3E-53681723AFF7}" type="slidenum">
              <a:rPr kumimoji="0" lang="ru-RU" sz="1000" b="0" i="0" u="none" strike="noStrike" kern="1200" cap="none" spc="0" normalizeH="0" baseline="0" noProof="0" smtClean="0">
                <a:ln>
                  <a:noFill/>
                </a:ln>
                <a:solidFill>
                  <a:srgbClr val="00292E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srgbClr val="00292E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825824-E674-1491-6F7E-EA6E3E47E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 чего состоят свёрточные сети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03DFC6-0E18-C6EA-E878-C31CA81AF234}"/>
              </a:ext>
            </a:extLst>
          </p:cNvPr>
          <p:cNvSpPr txBox="1"/>
          <p:nvPr/>
        </p:nvSpPr>
        <p:spPr>
          <a:xfrm>
            <a:off x="809382" y="1412700"/>
            <a:ext cx="1090161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Свёрточные нейронные сети состоят из базовых блоков, благодаря чему их можно собирать как конструктор, добавляя слой за слоем и получая всё более мощные архитектуры.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Основными блоками свёрточных нейронных сетей являются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свёрточные слои,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слои подвыборки (пулинга),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слои активации,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полносвязные слои.</a:t>
            </a:r>
          </a:p>
        </p:txBody>
      </p:sp>
    </p:spTree>
    <p:extLst>
      <p:ext uri="{BB962C8B-B14F-4D97-AF65-F5344CB8AC3E}">
        <p14:creationId xmlns:p14="http://schemas.microsoft.com/office/powerpoint/2010/main" val="4102047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A85054-D8E0-B9EA-B08F-652171F31D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CC7194-A4D0-457B-9D3E-53681723AFF7}" type="slidenum">
              <a:rPr kumimoji="0" lang="ru-RU" sz="1000" b="0" i="0" u="none" strike="noStrike" kern="1200" cap="none" spc="0" normalizeH="0" baseline="0" noProof="0" smtClean="0">
                <a:ln>
                  <a:noFill/>
                </a:ln>
                <a:solidFill>
                  <a:srgbClr val="00292E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srgbClr val="00292E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825824-E674-1491-6F7E-EA6E3E47E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LeNet5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191AA6-124D-715A-D929-362BCC997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00" y="1360822"/>
            <a:ext cx="11350402" cy="41363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20E410-5389-82B8-EB74-2E70448E4F4D}"/>
              </a:ext>
            </a:extLst>
          </p:cNvPr>
          <p:cNvSpPr txBox="1"/>
          <p:nvPr/>
        </p:nvSpPr>
        <p:spPr>
          <a:xfrm>
            <a:off x="814858" y="5640509"/>
            <a:ext cx="101190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LeNet5 – одна из первых свёрточных сетей, которая победила в ImageNet, состояла из 7 слоёв: слой свёртки, слой пулинга, ещё один слой свёртки ещё один слой пулинга и трёхслойная полносвязная нейронная сеть.</a:t>
            </a:r>
          </a:p>
        </p:txBody>
      </p:sp>
    </p:spTree>
    <p:extLst>
      <p:ext uri="{BB962C8B-B14F-4D97-AF65-F5344CB8AC3E}">
        <p14:creationId xmlns:p14="http://schemas.microsoft.com/office/powerpoint/2010/main" val="3212004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A85054-D8E0-B9EA-B08F-652171F31D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CC7194-A4D0-457B-9D3E-53681723AFF7}" type="slidenum">
              <a:rPr kumimoji="0" lang="ru-RU" sz="1000" b="0" i="0" u="none" strike="noStrike" kern="1200" cap="none" spc="0" normalizeH="0" baseline="0" noProof="0" smtClean="0">
                <a:ln>
                  <a:noFill/>
                </a:ln>
                <a:solidFill>
                  <a:srgbClr val="00292E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srgbClr val="00292E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825824-E674-1491-6F7E-EA6E3E47E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93" y="392052"/>
            <a:ext cx="7560000" cy="370166"/>
          </a:xfrm>
        </p:spPr>
        <p:txBody>
          <a:bodyPr/>
          <a:lstStyle/>
          <a:p>
            <a:r>
              <a:rPr lang="ru-RU" dirty="0"/>
              <a:t>Сверточные слои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AE442E-DCB9-E143-D811-DB8ED2BED560}"/>
              </a:ext>
            </a:extLst>
          </p:cNvPr>
          <p:cNvSpPr txBox="1"/>
          <p:nvPr/>
        </p:nvSpPr>
        <p:spPr>
          <a:xfrm>
            <a:off x="832951" y="968989"/>
            <a:ext cx="1081538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Слой свёртки является самым главным слоем сети.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Его основное назначение – выделить признаки на входном изображении и сформировать карту признаков.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Карта признаков – это всего лишь очередной тензор (массив матриц), в котором каждый канал отвечает за какой-нибудь выделенный признак.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1DF985-3877-FCC1-A80B-D72EB7E99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373" y="3339726"/>
            <a:ext cx="5404268" cy="29303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B553C3-C374-AE7E-596B-A6132D70A98B}"/>
              </a:ext>
            </a:extLst>
          </p:cNvPr>
          <p:cNvSpPr txBox="1"/>
          <p:nvPr/>
        </p:nvSpPr>
        <p:spPr>
          <a:xfrm>
            <a:off x="6633306" y="3000314"/>
            <a:ext cx="550191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Для того, чтобы слой мог выделять признаки, в нём имеются так называемые фильтры (или ядра).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Ядра (кернел) — это всего лишь набор тензоров. Эти тензоры имеют один и тот же размер, а их количество определяет глубину выходного 3D массива.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При этом глубина самих фильтров совпадает с количеством каналов входного изображения.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Так, если на вход свёрточному слою подаётся RGB изображение и требуется карта признаков, состоящая из 32 каналов, то свёрточный слой будет содержать в себе 32 фильтра глубиной 3.</a:t>
            </a:r>
          </a:p>
        </p:txBody>
      </p:sp>
    </p:spTree>
    <p:extLst>
      <p:ext uri="{BB962C8B-B14F-4D97-AF65-F5344CB8AC3E}">
        <p14:creationId xmlns:p14="http://schemas.microsoft.com/office/powerpoint/2010/main" val="1175053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A85054-D8E0-B9EA-B08F-652171F31D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CC7194-A4D0-457B-9D3E-53681723AFF7}" type="slidenum">
              <a:rPr kumimoji="0" lang="ru-RU" sz="1000" b="0" i="0" u="none" strike="noStrike" kern="1200" cap="none" spc="0" normalizeH="0" baseline="0" noProof="0" smtClean="0">
                <a:ln>
                  <a:noFill/>
                </a:ln>
                <a:solidFill>
                  <a:srgbClr val="00292E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srgbClr val="00292E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FBC242-1D3B-F1FC-0CC7-BECC27970A14}"/>
              </a:ext>
            </a:extLst>
          </p:cNvPr>
          <p:cNvSpPr txBox="1"/>
          <p:nvPr/>
        </p:nvSpPr>
        <p:spPr>
          <a:xfrm>
            <a:off x="209540" y="345762"/>
            <a:ext cx="1163669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Для того, чтобы сформировать карту признаков из входного изображения, производится операция свёртки входного тензора с каждым из фильтров.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Свёртка – это операция вычисления нового значения выбранного пикселя, учитывающая значения окружающих его пикселей.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B0E91E-F132-F43A-B9B8-59CDC56A436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04F"/>
              </a:clrFrom>
              <a:clrTo>
                <a:srgbClr val="FFF04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27320" y="1696112"/>
            <a:ext cx="6118918" cy="23726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60719F-BC65-833A-712F-27389603525F}"/>
              </a:ext>
            </a:extLst>
          </p:cNvPr>
          <p:cNvSpPr txBox="1"/>
          <p:nvPr/>
        </p:nvSpPr>
        <p:spPr>
          <a:xfrm>
            <a:off x="209540" y="2266870"/>
            <a:ext cx="542469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Во время свёртки нейросеть удаляет лишнее и оставляет полезное — то, что поможет проанализировать изображение. Например, линии, края или ровные области. Свёртку можно создавать для каждого признака.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Нейросеть будет сама подбирать их во время распознавания и классификации на каждом свёрточном слое.</a:t>
            </a:r>
          </a:p>
        </p:txBody>
      </p:sp>
    </p:spTree>
    <p:extLst>
      <p:ext uri="{BB962C8B-B14F-4D97-AF65-F5344CB8AC3E}">
        <p14:creationId xmlns:p14="http://schemas.microsoft.com/office/powerpoint/2010/main" val="2205996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60F39-6721-7FA3-65A5-2B3E4761E5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CC7194-A4D0-457B-9D3E-53681723AFF7}" type="slidenum">
              <a:rPr kumimoji="0" lang="ru-RU" sz="1000" b="0" i="0" u="none" strike="noStrike" kern="1200" cap="none" spc="0" normalizeH="0" baseline="0" noProof="0" smtClean="0">
                <a:ln>
                  <a:noFill/>
                </a:ln>
                <a:solidFill>
                  <a:srgbClr val="00292E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srgbClr val="00292E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B4612E-D26F-D47F-237F-90716575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слой </a:t>
            </a:r>
            <a:r>
              <a:rPr lang="en-US" dirty="0"/>
              <a:t>CNN </a:t>
            </a:r>
            <a:r>
              <a:rPr lang="ru-RU" dirty="0"/>
              <a:t>– всегда свертка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37A5EA-0B48-F51F-021A-41A184B07672}"/>
              </a:ext>
            </a:extLst>
          </p:cNvPr>
          <p:cNvSpPr txBox="1"/>
          <p:nvPr/>
        </p:nvSpPr>
        <p:spPr>
          <a:xfrm>
            <a:off x="684000" y="1504510"/>
            <a:ext cx="6096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Ввод у первого свёрточного слоя  - изображение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3FDC94-2122-8A49-2281-1A206281ABEA}"/>
              </a:ext>
            </a:extLst>
          </p:cNvPr>
          <p:cNvSpPr txBox="1"/>
          <p:nvPr/>
        </p:nvSpPr>
        <p:spPr>
          <a:xfrm>
            <a:off x="759717" y="2074251"/>
            <a:ext cx="748428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Допустим, вводное изображение — это матрица 32 х 32 х 3 с пиксельными значениями.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Легче всего понять, что такое свёрточный слой, если представить его в виде фонарика, который светит на верхнюю левую часть изображения.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Допустим свет, который излучает этот фонарик, покрывает площадь 5 х 5.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А теперь давайте представим, что фонарик движется по всем областям вводного изображения.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В терминах компьютерного обучения этот фонарик называется фильтром (иногда нейроном или ядром), а области, на которые он светит, называются рецептивным полем (полем восприятия).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0782F7-2F01-9A55-B3E0-BA9E24F08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080" y="190244"/>
            <a:ext cx="4095800" cy="268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099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10BD28-F4D0-6A25-51D4-74445BEDEE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CC7194-A4D0-457B-9D3E-53681723AFF7}" type="slidenum">
              <a:rPr kumimoji="0" lang="ru-RU" sz="1000" b="0" i="0" u="none" strike="noStrike" kern="1200" cap="none" spc="0" normalizeH="0" baseline="0" noProof="0" smtClean="0">
                <a:ln>
                  <a:noFill/>
                </a:ln>
                <a:solidFill>
                  <a:srgbClr val="00292E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srgbClr val="00292E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EC1FF3-3E60-E1A6-01D9-9CFC36230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41" y="579408"/>
            <a:ext cx="10161129" cy="554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1605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2EF66D-A8B5-6744-71B8-583560C5DB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CC7194-A4D0-457B-9D3E-53681723AFF7}" type="slidenum">
              <a:rPr kumimoji="0" lang="ru-RU" sz="1000" b="0" i="0" u="none" strike="noStrike" kern="1200" cap="none" spc="0" normalizeH="0" baseline="0" noProof="0" smtClean="0">
                <a:ln>
                  <a:noFill/>
                </a:ln>
                <a:solidFill>
                  <a:srgbClr val="00292E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srgbClr val="00292E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E4F1DB-D96A-5BA8-8B50-34A22B27085C}"/>
              </a:ext>
            </a:extLst>
          </p:cNvPr>
          <p:cNvSpPr txBox="1"/>
          <p:nvPr/>
        </p:nvSpPr>
        <p:spPr>
          <a:xfrm>
            <a:off x="174301" y="121082"/>
            <a:ext cx="6505747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То есть фильтр — это матрица (такую матрицу ещё называют матрицей весов или матрицей параметров).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Заметьте, что глубина у фильтра должна быть такой же, как и глубина вводного изображения и размеры этого фильтра — 5 х 5 х 3.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Теперь давайте за пример возьмем позицию, в которой находится фильтр.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Пусть это будет левый верхний угол. Поскольку фильтр производит свёртку, то есть передвигается по вводному изображению, он умножает значения фильтра на исходные значения пикселей изображения ( поэлементное умножение).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Все эти умножения суммируются (всего 75 умножений).  И в итоге получается одно число.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Помните, оно просто символизирует нахождение фильтра в верхнем левом углу изображения.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Теперь повторим этот процесс в каждой позиции.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(Следующий шаг — перемещение фильтра вправо на единицу, затем еще на единицу вправо и так далее). Каждая уникальная позиция введённого изображения производит число. После прохождения фильтра по всем позициям получается матрица 28 х 28 х 1, которую называют функцией активации или картой признаков.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Матрица 28 х 28 получается потому, что есть 784 различных позиции, которые могут пройти через фильтр 5 х 5 изображения 32 х 32. Эти 784 числа преобразуются в матрицу 28 х 28.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5E9D5B-122D-D9A0-CF93-5E13CFD2D22A}"/>
              </a:ext>
            </a:extLst>
          </p:cNvPr>
          <p:cNvSpPr txBox="1"/>
          <p:nvPr/>
        </p:nvSpPr>
        <p:spPr>
          <a:xfrm>
            <a:off x="6773130" y="4647381"/>
            <a:ext cx="54761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Допустим, теперь мы используем два 5 х 5 х 3 фильтра вместо одного. Тогда выходным значением будет 28 х 28 х 2.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D14D5B-8545-1469-982B-96D22FA6C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048" y="167486"/>
            <a:ext cx="5389668" cy="294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563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5E5E34-C4BE-AE00-C1C9-204C520992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Давайте поговорим о смысле свертки и фильтров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4B86DD-DE43-99B4-7B4A-4DB6AEDEE7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CC7194-A4D0-457B-9D3E-53681723AFF7}" type="slidenum">
              <a:rPr kumimoji="0" lang="ru-RU" sz="1000" b="0" i="0" u="none" strike="noStrike" kern="1200" cap="none" spc="0" normalizeH="0" baseline="0" noProof="0" smtClean="0">
                <a:ln>
                  <a:noFill/>
                </a:ln>
                <a:solidFill>
                  <a:srgbClr val="00292E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srgbClr val="00292E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97BE38-D7F8-DD7B-CDE4-6C0C920BB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слой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F71C84-B855-B80B-7040-AF78710A94F1}"/>
              </a:ext>
            </a:extLst>
          </p:cNvPr>
          <p:cNvSpPr txBox="1"/>
          <p:nvPr/>
        </p:nvSpPr>
        <p:spPr>
          <a:xfrm>
            <a:off x="485946" y="2509061"/>
            <a:ext cx="1154361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Каждый фильтр можно рассматривать как идентификатор свойства (например, прямые границы, простые цвета и кривые)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Пусть у нас есть фильтр 7 х 7 х 3, который является детектором кривых.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Для простоты расмотрим только верхний слой фильтра и изображения.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 У фильтра пиксельная структура, в которой численные значения выше вдоль области, определяющей форму кривой (помните, фильтры, о которых мы говорим, это просто числа!).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B0987D-8A76-A6AD-9FDA-A920450E0545}"/>
              </a:ext>
            </a:extLst>
          </p:cNvPr>
          <p:cNvSpPr txBox="1"/>
          <p:nvPr/>
        </p:nvSpPr>
        <p:spPr>
          <a:xfrm>
            <a:off x="1115622" y="5311909"/>
            <a:ext cx="98462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Фильтр — это коллекция кернелов; иногда в фильтре используется один кернел.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Кернел — это обычная матрица чисел, называемых весами, которые “обучаются” (подстраиваются, если вам так удобнее) с целью поиска на изображениях определенных характеристик. </a:t>
            </a:r>
          </a:p>
        </p:txBody>
      </p:sp>
    </p:spTree>
    <p:extLst>
      <p:ext uri="{BB962C8B-B14F-4D97-AF65-F5344CB8AC3E}">
        <p14:creationId xmlns:p14="http://schemas.microsoft.com/office/powerpoint/2010/main" val="1926593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B284F-F5AC-5C78-1465-A40775E41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предсказываем</a:t>
            </a:r>
            <a:r>
              <a:rPr lang="en-US" dirty="0"/>
              <a:t>?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474C0-91E5-CD7B-0ECA-F23BED745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895" y="2022143"/>
            <a:ext cx="8474051" cy="8945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D14565-38CE-50F6-7FF7-2C6E790A75D6}"/>
              </a:ext>
            </a:extLst>
          </p:cNvPr>
          <p:cNvSpPr txBox="1"/>
          <p:nvPr/>
        </p:nvSpPr>
        <p:spPr>
          <a:xfrm>
            <a:off x="1119116" y="2972394"/>
            <a:ext cx="315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 – </a:t>
            </a:r>
            <a:r>
              <a:rPr lang="ru-RU" dirty="0"/>
              <a:t>горизонт предсказания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9F4936-EA9D-F844-2306-A50E10535277}"/>
              </a:ext>
            </a:extLst>
          </p:cNvPr>
          <p:cNvSpPr txBox="1"/>
          <p:nvPr/>
        </p:nvSpPr>
        <p:spPr>
          <a:xfrm>
            <a:off x="791568" y="3820018"/>
            <a:ext cx="108139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Это задача построения аппроксимации функции.</a:t>
            </a:r>
          </a:p>
          <a:p>
            <a:endParaRPr lang="ru-RU" dirty="0"/>
          </a:p>
          <a:p>
            <a:r>
              <a:rPr lang="ru-RU" dirty="0"/>
              <a:t>Решение:</a:t>
            </a:r>
          </a:p>
          <a:p>
            <a:endParaRPr lang="ru-RU" dirty="0"/>
          </a:p>
          <a:p>
            <a:pPr marL="342900" indent="-342900">
              <a:buAutoNum type="arabicPeriod"/>
            </a:pPr>
            <a:r>
              <a:rPr lang="ru-RU" dirty="0"/>
              <a:t>Предположим, что существует генеративная модель</a:t>
            </a:r>
          </a:p>
          <a:p>
            <a:pPr marL="342900" indent="-342900">
              <a:buAutoNum type="arabicPeriod"/>
            </a:pPr>
            <a:r>
              <a:rPr lang="ru-RU" dirty="0"/>
              <a:t>Для каждой точки x[ti] в прошлом обучите генеративную модель, используя то, что предшествовало ti, в качестве входных данных, а то, что последовало за ti, в качестве предсказания.</a:t>
            </a:r>
          </a:p>
          <a:p>
            <a:pPr marL="342900" indent="-342900">
              <a:buAutoNum type="arabicPeriod"/>
            </a:pPr>
            <a:r>
              <a:rPr lang="ru-RU" dirty="0"/>
              <a:t> Теперь запустите модель, чтобы спрогнозировать ˆx[t+s] по {x[t], · · ·}.</a:t>
            </a:r>
          </a:p>
        </p:txBody>
      </p:sp>
    </p:spTree>
    <p:extLst>
      <p:ext uri="{BB962C8B-B14F-4D97-AF65-F5344CB8AC3E}">
        <p14:creationId xmlns:p14="http://schemas.microsoft.com/office/powerpoint/2010/main" val="40116766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5A740D-BAAC-60E0-28B9-1A7F628E14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CC7194-A4D0-457B-9D3E-53681723AFF7}" type="slidenum">
              <a:rPr kumimoji="0" lang="ru-RU" sz="1000" b="0" i="0" u="none" strike="noStrike" kern="1200" cap="none" spc="0" normalizeH="0" baseline="0" noProof="0" smtClean="0">
                <a:ln>
                  <a:noFill/>
                </a:ln>
                <a:solidFill>
                  <a:srgbClr val="00292E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srgbClr val="00292E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4ED9C6-ACA9-583D-5069-9D4B6FD0A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93" y="208876"/>
            <a:ext cx="9417772" cy="42360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0C2E10-210F-AB1A-5A30-C92FE6E9B0B4}"/>
              </a:ext>
            </a:extLst>
          </p:cNvPr>
          <p:cNvSpPr txBox="1"/>
          <p:nvPr/>
        </p:nvSpPr>
        <p:spPr>
          <a:xfrm>
            <a:off x="436667" y="5034910"/>
            <a:ext cx="106868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Вернемся к математической визуализации. Когда у нас в левом верхнем углу вводного изображения есть фильтр, он производит умножение значений фильтра на значения пикселей этой области. Давайте рассмотрим пример изображения, которому мы хотим присвоить класс, и установим фильтр в верхнем левом углу.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4426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687941-ECC9-CA5E-7162-61588BF096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CC7194-A4D0-457B-9D3E-53681723AFF7}" type="slidenum">
              <a:rPr kumimoji="0" lang="ru-RU" sz="1000" b="0" i="0" u="none" strike="noStrike" kern="1200" cap="none" spc="0" normalizeH="0" baseline="0" noProof="0" smtClean="0">
                <a:ln>
                  <a:noFill/>
                </a:ln>
                <a:solidFill>
                  <a:srgbClr val="00292E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srgbClr val="00292E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12D285-5CB1-B4D5-4C87-07D9F40662D8}"/>
              </a:ext>
            </a:extLst>
          </p:cNvPr>
          <p:cNvSpPr txBox="1"/>
          <p:nvPr/>
        </p:nvSpPr>
        <p:spPr>
          <a:xfrm>
            <a:off x="140992" y="101182"/>
            <a:ext cx="12321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Помните, всё что нам нужно, это умножить значения фильтра на исходные значения пикселей изображения.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EE7721-3352-4715-AD8D-76116926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89" y="550514"/>
            <a:ext cx="8074562" cy="26969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F87D59-B655-50BD-B916-5E377A4AE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89" y="3610497"/>
            <a:ext cx="8074562" cy="28462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9E7270-73D3-F942-855A-FA3531530C80}"/>
              </a:ext>
            </a:extLst>
          </p:cNvPr>
          <p:cNvSpPr txBox="1"/>
          <p:nvPr/>
        </p:nvSpPr>
        <p:spPr>
          <a:xfrm>
            <a:off x="8519160" y="1698397"/>
            <a:ext cx="314082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E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сли на вводном изображении есть форма, в общих чертах похожая на кривую, которую представляет этот фильтр, и все умноженные значения суммируются, то результатом будет большое значение!</a:t>
            </a:r>
          </a:p>
        </p:txBody>
      </p:sp>
    </p:spTree>
    <p:extLst>
      <p:ext uri="{BB962C8B-B14F-4D97-AF65-F5344CB8AC3E}">
        <p14:creationId xmlns:p14="http://schemas.microsoft.com/office/powerpoint/2010/main" val="27048408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7089FA-6B5C-BD4F-2CBD-9980806803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CC7194-A4D0-457B-9D3E-53681723AFF7}" type="slidenum">
              <a:rPr kumimoji="0" lang="ru-RU" sz="1000" b="0" i="0" u="none" strike="noStrike" kern="1200" cap="none" spc="0" normalizeH="0" baseline="0" noProof="0" smtClean="0">
                <a:ln>
                  <a:noFill/>
                </a:ln>
                <a:solidFill>
                  <a:srgbClr val="00292E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srgbClr val="00292E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F06F3-1E6A-604A-DA13-19F001E01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07" y="1541318"/>
            <a:ext cx="10352116" cy="36197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BCEBB0-BF05-05DE-A514-CEC190BBE711}"/>
              </a:ext>
            </a:extLst>
          </p:cNvPr>
          <p:cNvSpPr txBox="1"/>
          <p:nvPr/>
        </p:nvSpPr>
        <p:spPr>
          <a:xfrm>
            <a:off x="393469" y="459971"/>
            <a:ext cx="371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А если нет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?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528F2C-9F38-B4B0-4E82-9E99D75A6CED}"/>
              </a:ext>
            </a:extLst>
          </p:cNvPr>
          <p:cNvSpPr txBox="1"/>
          <p:nvPr/>
        </p:nvSpPr>
        <p:spPr>
          <a:xfrm>
            <a:off x="393469" y="5595433"/>
            <a:ext cx="104684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Это потому, что в новой области изображения нет ничего, что фильтр определения кривой мог засечь. </a:t>
            </a:r>
          </a:p>
        </p:txBody>
      </p:sp>
    </p:spTree>
    <p:extLst>
      <p:ext uri="{BB962C8B-B14F-4D97-AF65-F5344CB8AC3E}">
        <p14:creationId xmlns:p14="http://schemas.microsoft.com/office/powerpoint/2010/main" val="31833189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876307-F46C-45E0-731B-61F276A69B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CC7194-A4D0-457B-9D3E-53681723AFF7}" type="slidenum">
              <a:rPr kumimoji="0" lang="ru-RU" sz="1000" b="0" i="0" u="none" strike="noStrike" kern="1200" cap="none" spc="0" normalizeH="0" baseline="0" noProof="0" smtClean="0">
                <a:ln>
                  <a:noFill/>
                </a:ln>
                <a:solidFill>
                  <a:srgbClr val="00292E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srgbClr val="00292E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79B406-A827-DFA6-D23B-3045F9C45F12}"/>
              </a:ext>
            </a:extLst>
          </p:cNvPr>
          <p:cNvSpPr txBox="1"/>
          <p:nvPr/>
        </p:nvSpPr>
        <p:spPr>
          <a:xfrm>
            <a:off x="304800" y="475730"/>
            <a:ext cx="1154143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Вывод этого свёрточного слоя — карта свойств.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В самом простом случае, при наличии одного фильтра свертки (и если этот фильтр — детектор кривой), карта свойств покажет области, в которых больше вероятности наличия кривых.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В этом примере в левом верхнем углу значение нашей 28 х 28 х 1 карты свойств будет 6600.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Это высокое значение показывает, что, возможно, что-то похожее на кривую присутствует на изображении, и такая вероятность активировала фильтр.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В правом верхнем углу значение у карты свойств будет 0, потому что на картинке не было ничего, что могло активировать фильтр (проще говоря, в этой области не было кривой).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Помните, что это только для одного фильтра. Это фильтр, который обнаруживает линии с изгибом наружу.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Могут быть другие фильтры для линий, изогнутых внутрь или просто прямых.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Чем больше фильтров, тем больше глубина карты свойств, и тем больше информации мы имеем о вводной картинке.</a:t>
            </a:r>
          </a:p>
        </p:txBody>
      </p:sp>
    </p:spTree>
    <p:extLst>
      <p:ext uri="{BB962C8B-B14F-4D97-AF65-F5344CB8AC3E}">
        <p14:creationId xmlns:p14="http://schemas.microsoft.com/office/powerpoint/2010/main" val="2800303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3E1A08-86E9-86E8-B8DA-E10AC5E8D0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CC7194-A4D0-457B-9D3E-53681723AFF7}" type="slidenum">
              <a:rPr kumimoji="0" lang="ru-RU" sz="1000" b="0" i="0" u="none" strike="noStrike" kern="1200" cap="none" spc="0" normalizeH="0" baseline="0" noProof="0" smtClean="0">
                <a:ln>
                  <a:noFill/>
                </a:ln>
                <a:solidFill>
                  <a:srgbClr val="00292E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srgbClr val="00292E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A7AAF0-1228-E8C3-23C0-31DC17F5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настоящих фильтров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4BA615-0B2A-FDD2-3DD0-0F5C6E655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82" y="448987"/>
            <a:ext cx="3821462" cy="40375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95F495-FD4E-22B3-3891-9E003FCAB450}"/>
              </a:ext>
            </a:extLst>
          </p:cNvPr>
          <p:cNvSpPr txBox="1"/>
          <p:nvPr/>
        </p:nvSpPr>
        <p:spPr>
          <a:xfrm>
            <a:off x="639258" y="2299087"/>
            <a:ext cx="60969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Фильтры на первом слое сворачиваются вокруг вводного изображения и "активируются" (или производят большие значения), когда специфическая черта, которую они ищут, есть во вводном изображении.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85988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FBD974-ED65-F98E-C739-C33131D77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CC7194-A4D0-457B-9D3E-53681723AFF7}" type="slidenum">
              <a:rPr kumimoji="0" lang="ru-RU" sz="1000" b="0" i="0" u="none" strike="noStrike" kern="1200" cap="none" spc="0" normalizeH="0" baseline="0" noProof="0" smtClean="0">
                <a:ln>
                  <a:noFill/>
                </a:ln>
                <a:solidFill>
                  <a:srgbClr val="00292E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srgbClr val="00292E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C47E40-CA42-3E42-55F6-16968DBC9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первых слоев </a:t>
            </a:r>
            <a:r>
              <a:rPr lang="en-US" dirty="0"/>
              <a:t>CNN</a:t>
            </a:r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4498D7-0B10-FA41-70FD-10851AE02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99" y="1544438"/>
            <a:ext cx="10392402" cy="450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294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A85054-D8E0-B9EA-B08F-652171F31D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CC7194-A4D0-457B-9D3E-53681723AFF7}" type="slidenum">
              <a:rPr kumimoji="0" lang="ru-RU" sz="1000" b="0" i="0" u="none" strike="noStrike" kern="1200" cap="none" spc="0" normalizeH="0" baseline="0" noProof="0" smtClean="0">
                <a:ln>
                  <a:noFill/>
                </a:ln>
                <a:solidFill>
                  <a:srgbClr val="00292E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srgbClr val="00292E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825824-E674-1491-6F7E-EA6E3E47E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Пример. Двумерные свертки</a:t>
            </a:r>
            <a:br>
              <a:rPr lang="ru-RU" dirty="0"/>
            </a:b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735A9C-E1FD-5ED7-6EFF-609CB71520EF}"/>
              </a:ext>
            </a:extLst>
          </p:cNvPr>
          <p:cNvSpPr txBox="1"/>
          <p:nvPr/>
        </p:nvSpPr>
        <p:spPr>
          <a:xfrm>
            <a:off x="600931" y="1714485"/>
            <a:ext cx="1140125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Двумерная свертка — довольно простая операция. Все начинается с кернела, который является матрицей небольшого размера с некоторыми весами. Этот кернел “перемещается” по двумерной матрице входных данных, совершая поэлементное умножение пересекшихся матриц. Далее результирующая матрица “схлопывается” посредством суммирования ее элементов, образуя так называемый “пиксел”.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pic>
        <p:nvPicPr>
          <p:cNvPr id="8" name="Picture 7" descr="A picture containing text, electronics, cellphone&#10;&#10;Description automatically generated">
            <a:extLst>
              <a:ext uri="{FF2B5EF4-FFF2-40B4-BE49-F238E27FC236}">
                <a16:creationId xmlns:a16="http://schemas.microsoft.com/office/drawing/2014/main" id="{ECB09ACC-BFA8-00B6-C7AF-B11D1E649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930" y="3529026"/>
            <a:ext cx="509587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2492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4AA665-9F1A-5EEF-2F06-04CEDB0185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CC7194-A4D0-457B-9D3E-53681723AFF7}" type="slidenum">
              <a:rPr kumimoji="0" lang="ru-RU" sz="1000" b="0" i="0" u="none" strike="noStrike" kern="1200" cap="none" spc="0" normalizeH="0" baseline="0" noProof="0" smtClean="0">
                <a:ln>
                  <a:noFill/>
                </a:ln>
                <a:solidFill>
                  <a:srgbClr val="00292E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srgbClr val="00292E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04E187-F5C8-359B-6A23-F04DF9FB5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915" y="216837"/>
            <a:ext cx="7560000" cy="370166"/>
          </a:xfrm>
        </p:spPr>
        <p:txBody>
          <a:bodyPr/>
          <a:lstStyle/>
          <a:p>
            <a:r>
              <a:rPr lang="ru-RU" dirty="0"/>
              <a:t>Характеристики сверточного слоя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00E769-1154-3883-863B-63D8F2358EF6}"/>
              </a:ext>
            </a:extLst>
          </p:cNvPr>
          <p:cNvSpPr txBox="1"/>
          <p:nvPr/>
        </p:nvSpPr>
        <p:spPr>
          <a:xfrm>
            <a:off x="675129" y="776522"/>
            <a:ext cx="11035872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Число признаков (filters count, fc)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– это количество фильтров, которые есть в слое.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Размер фильтров (filter size, fs)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– это высота и ширина тензора фильтров. Обычно является нечётным числом, наиболее часто используются фильтры размером 3 или 5.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Шаг свёртки (stride, S)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– это количество пикселей, на которое перемещается матрица фильтра по входному изображению. Когда шаг равен 1, фильтры перемещаются по одному пикселю за раз. Когда шаг равен 2, тогда фильтры перескакивают на 2 пикселя за раз. Чем больше шаг, тем меньшего размера карты признаков получаются на выходе.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Дополнения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нулями (padding, P)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– количество пикселей, которые добавляются с каждого края изображения. Это позволяет избежать уменьшения изображения на размер фильтра, поскольку фильтр может накладываться лишь в тех местах, в которых под каждым значением фильтра будет значение входного изображения.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Таким образом,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входными параметрами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свёрточного слоя являются: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тензор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 размером W1xH1xD1;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4 гиперпараметра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: fc, fs, S, P;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Выходные параметры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слоя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: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тензор размером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W2xH2xD2,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где W2 = (W1 - fs + 2P) / S + 1, H2 = (H1 – fs + 2P) / S + 1, D2 = fc.</a:t>
            </a:r>
          </a:p>
        </p:txBody>
      </p:sp>
    </p:spTree>
    <p:extLst>
      <p:ext uri="{BB962C8B-B14F-4D97-AF65-F5344CB8AC3E}">
        <p14:creationId xmlns:p14="http://schemas.microsoft.com/office/powerpoint/2010/main" val="5267840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EB13DB-AABA-5F33-0461-22BC3CA48A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CC7194-A4D0-457B-9D3E-53681723AFF7}" type="slidenum">
              <a:rPr kumimoji="0" lang="ru-RU" sz="1000" b="0" i="0" u="none" strike="noStrike" kern="1200" cap="none" spc="0" normalizeH="0" baseline="0" noProof="0" smtClean="0">
                <a:ln>
                  <a:noFill/>
                </a:ln>
                <a:solidFill>
                  <a:srgbClr val="00292E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srgbClr val="00292E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8257FA-532F-733B-BFF1-13B7A6A24493}"/>
              </a:ext>
            </a:extLst>
          </p:cNvPr>
          <p:cNvSpPr txBox="1"/>
          <p:nvPr/>
        </p:nvSpPr>
        <p:spPr>
          <a:xfrm>
            <a:off x="498267" y="1424286"/>
            <a:ext cx="1127942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В свёрточном слое обучаются только фильтры и веса смещения, а потому общее число обучаемых параметров равно fc·(fs·fs·fd+1), то есть число элементов каждого фильтра плюс один параметр смещения умножается на количество самих фильтров.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Благодаря тому, что фильтр, который проходится по изображению, не изменяется во время самого прохождения, получается, что число обучаемых параметров во много раз меньше, чем у полносвязной сети.</a:t>
            </a:r>
          </a:p>
        </p:txBody>
      </p:sp>
    </p:spTree>
    <p:extLst>
      <p:ext uri="{BB962C8B-B14F-4D97-AF65-F5344CB8AC3E}">
        <p14:creationId xmlns:p14="http://schemas.microsoft.com/office/powerpoint/2010/main" val="10273903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B73B81-673A-4A55-C050-5EBA802475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CC7194-A4D0-457B-9D3E-53681723AFF7}" type="slidenum">
              <a:rPr kumimoji="0" lang="ru-RU" sz="1000" b="0" i="0" u="none" strike="noStrike" kern="1200" cap="none" spc="0" normalizeH="0" baseline="0" noProof="0" smtClean="0">
                <a:ln>
                  <a:noFill/>
                </a:ln>
                <a:solidFill>
                  <a:srgbClr val="00292E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srgbClr val="00292E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06C767-7CB3-198C-EB6A-BDB053F0D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123" y="285040"/>
            <a:ext cx="4531115" cy="37001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F695B4-C424-244D-C0FB-C8C0BFFCCE36}"/>
              </a:ext>
            </a:extLst>
          </p:cNvPr>
          <p:cNvSpPr txBox="1"/>
          <p:nvPr/>
        </p:nvSpPr>
        <p:spPr>
          <a:xfrm>
            <a:off x="267041" y="368110"/>
            <a:ext cx="60971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Часто в качестве функции активации используют ReLU (Rectified Linear Unit).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4AB839-C272-9A8D-B7FB-DBE9A9143A3E}"/>
              </a:ext>
            </a:extLst>
          </p:cNvPr>
          <p:cNvSpPr txBox="1"/>
          <p:nvPr/>
        </p:nvSpPr>
        <p:spPr>
          <a:xfrm>
            <a:off x="345761" y="2070730"/>
            <a:ext cx="64054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Входные значения, меньшие или равные нулю, превращаются в нуль;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значения, превышающие нуль, не изменяются.</a:t>
            </a:r>
          </a:p>
        </p:txBody>
      </p:sp>
    </p:spTree>
    <p:extLst>
      <p:ext uri="{BB962C8B-B14F-4D97-AF65-F5344CB8AC3E}">
        <p14:creationId xmlns:p14="http://schemas.microsoft.com/office/powerpoint/2010/main" val="3962593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FCBEA-33D5-AF0E-DE5F-719463A2A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B01627-54DD-1109-DCE0-E1896C915DEA}"/>
              </a:ext>
            </a:extLst>
          </p:cNvPr>
          <p:cNvSpPr txBox="1"/>
          <p:nvPr/>
        </p:nvSpPr>
        <p:spPr>
          <a:xfrm>
            <a:off x="707978" y="2032717"/>
            <a:ext cx="1089753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Время постоянно движется вперед. С временными данными трудно иметь дело...</a:t>
            </a:r>
          </a:p>
          <a:p>
            <a:endParaRPr lang="ru-RU" dirty="0"/>
          </a:p>
          <a:p>
            <a:r>
              <a:rPr lang="ru-RU" dirty="0"/>
              <a:t>Если мы настроим сдвиговый регистр лагов (задержек), мы сможем сохранить последовательные значения нашего временного ряда. </a:t>
            </a:r>
          </a:p>
          <a:p>
            <a:endParaRPr lang="ru-RU" dirty="0"/>
          </a:p>
          <a:p>
            <a:r>
              <a:rPr lang="ru-RU" dirty="0"/>
              <a:t>Тогда мы можем рассматривать каждое прошлое значение как дополнительное пространственное измерение во входном пространстве нашего предиктора.</a:t>
            </a:r>
          </a:p>
          <a:p>
            <a:endParaRPr lang="ru-RU" dirty="0"/>
          </a:p>
          <a:p>
            <a:r>
              <a:rPr lang="ru-RU" dirty="0"/>
              <a:t>Это неявное преобразование одномерного вектора времени в бесконечномерный пространственный вектор называется встраиванием. </a:t>
            </a:r>
          </a:p>
          <a:p>
            <a:endParaRPr lang="ru-RU" dirty="0"/>
          </a:p>
          <a:p>
            <a:r>
              <a:rPr lang="ru-RU" dirty="0"/>
              <a:t>Входной темп нашего предсказателя должен быть конечным.</a:t>
            </a:r>
          </a:p>
          <a:p>
            <a:endParaRPr lang="ru-RU" dirty="0"/>
          </a:p>
          <a:p>
            <a:r>
              <a:rPr lang="ru-RU" dirty="0"/>
              <a:t>В каждый момент времени t усекайте историю только до предыдущих d выборок. </a:t>
            </a:r>
          </a:p>
          <a:p>
            <a:endParaRPr lang="ru-RU" dirty="0"/>
          </a:p>
          <a:p>
            <a:r>
              <a:rPr lang="ru-RU" dirty="0"/>
              <a:t>d называется размерностью вложения.</a:t>
            </a:r>
          </a:p>
        </p:txBody>
      </p:sp>
    </p:spTree>
    <p:extLst>
      <p:ext uri="{BB962C8B-B14F-4D97-AF65-F5344CB8AC3E}">
        <p14:creationId xmlns:p14="http://schemas.microsoft.com/office/powerpoint/2010/main" val="6462276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E5BC09-647F-C25D-664E-C5FB460E1F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4213" y="1405643"/>
            <a:ext cx="10891551" cy="360000"/>
          </a:xfrm>
        </p:spPr>
        <p:txBody>
          <a:bodyPr/>
          <a:lstStyle/>
          <a:p>
            <a:r>
              <a:rPr lang="ru-RU" sz="1800" dirty="0">
                <a:latin typeface="+mn-lt"/>
              </a:rPr>
              <a:t>Данный слой позволяет уменьшить пространство признаков, сохраняя наиболее важную информацию. Существует несколько разных версий слоя пулинга, среди которых максимальный пулинг, средний пулинг и пулинг суммы. Наиболее часто используется именно слой макспулинга.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B73B81-673A-4A55-C050-5EBA802475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CC7194-A4D0-457B-9D3E-53681723AFF7}" type="slidenum">
              <a:rPr kumimoji="0" lang="ru-RU" sz="1000" b="0" i="0" u="none" strike="noStrike" kern="1200" cap="none" spc="0" normalizeH="0" baseline="0" noProof="0" smtClean="0">
                <a:ln>
                  <a:noFill/>
                </a:ln>
                <a:solidFill>
                  <a:srgbClr val="00292E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srgbClr val="00292E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78F592-B22E-02CF-5C35-4DFCA938D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Слой подвыборки (</a:t>
            </a:r>
            <a:r>
              <a:rPr lang="en-US" dirty="0"/>
              <a:t>Pooling</a:t>
            </a:r>
            <a:r>
              <a:rPr lang="ru-RU" dirty="0"/>
              <a:t>)</a:t>
            </a:r>
          </a:p>
        </p:txBody>
      </p:sp>
      <p:pic>
        <p:nvPicPr>
          <p:cNvPr id="6" name="Picture 5" descr="Table&#10;&#10;Description automatically generated with low confidence">
            <a:extLst>
              <a:ext uri="{FF2B5EF4-FFF2-40B4-BE49-F238E27FC236}">
                <a16:creationId xmlns:a16="http://schemas.microsoft.com/office/drawing/2014/main" id="{FCF6F380-B0B3-557A-B75A-A72BF8570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493" y="2531837"/>
            <a:ext cx="6038850" cy="2466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B17832-9CD9-E3B7-D783-CD547A908B91}"/>
              </a:ext>
            </a:extLst>
          </p:cNvPr>
          <p:cNvSpPr txBox="1"/>
          <p:nvPr/>
        </p:nvSpPr>
        <p:spPr>
          <a:xfrm>
            <a:off x="565267" y="5299783"/>
            <a:ext cx="1147156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Слою подвыборки требуется всего один гиперпараметр — шаг пулинга, то есть число раз, в которое нужно сократить пространственные размерности.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Наиболее часто используется слой макспулинга с уменьшением размера входного тензора в два раза. Некоторые библиотеки позволяют задавать раздельные параметры уменьшения по высоте и ширине, однако чаще всего эти параметры совпадают.</a:t>
            </a:r>
          </a:p>
        </p:txBody>
      </p:sp>
    </p:spTree>
    <p:extLst>
      <p:ext uri="{BB962C8B-B14F-4D97-AF65-F5344CB8AC3E}">
        <p14:creationId xmlns:p14="http://schemas.microsoft.com/office/powerpoint/2010/main" val="38689486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7D838-F336-515D-A5E7-1ECFA47AE7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CC7194-A4D0-457B-9D3E-53681723AFF7}" type="slidenum">
              <a:rPr kumimoji="0" lang="ru-RU" sz="1000" b="0" i="0" u="none" strike="noStrike" kern="1200" cap="none" spc="0" normalizeH="0" baseline="0" noProof="0" smtClean="0">
                <a:ln>
                  <a:noFill/>
                </a:ln>
                <a:solidFill>
                  <a:srgbClr val="00292E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srgbClr val="00292E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060ECF-8ED4-E562-19CD-5D2F69230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65" y="377806"/>
            <a:ext cx="7013166" cy="5164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CCCAB7-30E0-98E9-89D7-8AE3DF763AC3}"/>
              </a:ext>
            </a:extLst>
          </p:cNvPr>
          <p:cNvSpPr txBox="1"/>
          <p:nvPr/>
        </p:nvSpPr>
        <p:spPr>
          <a:xfrm>
            <a:off x="7385012" y="1541860"/>
            <a:ext cx="456789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Предположим, что ввод W1  х H1  х С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Слою Conv нужны 2 гиперпараметра:- Пространственная протяженность F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Шаг 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Это приведет к выводу W2  х Н2  х С,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 где: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W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2  = (W1  - F )/S + 1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Н2  = (Н1  - Ф)/С + 1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Количество параметров: 0</a:t>
            </a:r>
          </a:p>
        </p:txBody>
      </p:sp>
    </p:spTree>
    <p:extLst>
      <p:ext uri="{BB962C8B-B14F-4D97-AF65-F5344CB8AC3E}">
        <p14:creationId xmlns:p14="http://schemas.microsoft.com/office/powerpoint/2010/main" val="29304331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B73B81-673A-4A55-C050-5EBA802475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CC7194-A4D0-457B-9D3E-53681723AFF7}" type="slidenum">
              <a:rPr kumimoji="0" lang="ru-RU" sz="1000" b="0" i="0" u="none" strike="noStrike" kern="1200" cap="none" spc="0" normalizeH="0" baseline="0" noProof="0" smtClean="0">
                <a:ln>
                  <a:noFill/>
                </a:ln>
                <a:solidFill>
                  <a:srgbClr val="00292E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srgbClr val="00292E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78F592-B22E-02CF-5C35-4DFCA938D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Слой активации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826427-6E07-1B0E-614E-A015B2B7066F}"/>
              </a:ext>
            </a:extLst>
          </p:cNvPr>
          <p:cNvSpPr txBox="1"/>
          <p:nvPr/>
        </p:nvSpPr>
        <p:spPr>
          <a:xfrm>
            <a:off x="517746" y="1444951"/>
            <a:ext cx="113284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Данный слой представляет из себя некоторую функцию, которая применяется к каждому числу входного изображения. Наиболее часто используются такие функции активации, как ReLU, Sigmoid, Tanh, LeakyReLU. Обычно активационный слой ставится сразу после слоя свёртки, из-за чего некоторые библиотеки даже встраивают ReLU функцию прямо в свёрточный слой.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F064A4-88F0-6ACC-8D6C-A88C5FD06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396" y="2989860"/>
            <a:ext cx="9105207" cy="325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899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B73B81-673A-4A55-C050-5EBA802475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CC7194-A4D0-457B-9D3E-53681723AFF7}" type="slidenum">
              <a:rPr kumimoji="0" lang="ru-RU" sz="1000" b="0" i="0" u="none" strike="noStrike" kern="1200" cap="none" spc="0" normalizeH="0" baseline="0" noProof="0" smtClean="0">
                <a:ln>
                  <a:noFill/>
                </a:ln>
                <a:solidFill>
                  <a:srgbClr val="00292E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srgbClr val="00292E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78F592-B22E-02CF-5C35-4DFCA938D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Полносвязный слой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E00462-D11D-9628-515E-3E6666367A34}"/>
              </a:ext>
            </a:extLst>
          </p:cNvPr>
          <p:cNvSpPr txBox="1"/>
          <p:nvPr/>
        </p:nvSpPr>
        <p:spPr>
          <a:xfrm>
            <a:off x="535224" y="1307053"/>
            <a:ext cx="111165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Данный слой содержит матрицу весовых коэффициентов и вектор смещений и ничем не отличается от такого же слоя в обыкновенной полносвязной сети. Единственным гиперпараметром слоя является количество выходных значений. При этом результатом применения слоя является вектор или тензор, у которого матрицы в каждом канале имеют размер 1х1.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38A317-173B-7E1C-3416-69155C196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369" y="2582209"/>
            <a:ext cx="3797332" cy="421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400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70973-5D40-45DE-D25E-FB24E17382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CC7194-A4D0-457B-9D3E-53681723AFF7}" type="slidenum">
              <a:rPr kumimoji="0" lang="ru-RU" sz="1000" b="0" i="0" u="none" strike="noStrike" kern="1200" cap="none" spc="0" normalizeH="0" baseline="0" noProof="0" smtClean="0">
                <a:ln>
                  <a:noFill/>
                </a:ln>
                <a:solidFill>
                  <a:srgbClr val="00292E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srgbClr val="00292E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100F-C649-35F4-CBD2-B622CB5FA8AA}"/>
              </a:ext>
            </a:extLst>
          </p:cNvPr>
          <p:cNvSpPr txBox="1"/>
          <p:nvPr/>
        </p:nvSpPr>
        <p:spPr>
          <a:xfrm>
            <a:off x="202592" y="1029712"/>
            <a:ext cx="1164364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Теперь, когда мы можем обнаружить высокоуровневые свойства, самое крутое — это прикрепление полносвязного слоя в конце сети.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Этот слой берёт вводные данные и выводит N-пространственный вектор, где N — число классов, из которых программа выбирает нужный.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Например, если вы хотите программу по распознаванию цифр, у N будет значение 10, потому что цифр 10.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Каждое число в этом N-пространственном векторе представляет собой вероятность конкретного класса.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Например, если результирующий вектор для программы распознавания цифр это [0 0,1 0,1 0,75 0 0 0 0 0,05], значит существует 10% вероятность, что на изображении "1", 10% вероятность, что на изображение "2", 75% вероятность — "3", и 5% вероятность — "9" (конечно, есть и другие способы представить вывод).</a:t>
            </a:r>
          </a:p>
        </p:txBody>
      </p:sp>
    </p:spTree>
    <p:extLst>
      <p:ext uri="{BB962C8B-B14F-4D97-AF65-F5344CB8AC3E}">
        <p14:creationId xmlns:p14="http://schemas.microsoft.com/office/powerpoint/2010/main" val="34516718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B73B81-673A-4A55-C050-5EBA802475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CC7194-A4D0-457B-9D3E-53681723AFF7}" type="slidenum">
              <a:rPr kumimoji="0" lang="ru-RU" sz="1000" b="0" i="0" u="none" strike="noStrike" kern="1200" cap="none" spc="0" normalizeH="0" baseline="0" noProof="0" smtClean="0">
                <a:ln>
                  <a:noFill/>
                </a:ln>
                <a:solidFill>
                  <a:srgbClr val="00292E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srgbClr val="00292E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78F592-B22E-02CF-5C35-4DFCA938D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Построение сети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D80EF1-E555-596A-A475-AB0614E12206}"/>
              </a:ext>
            </a:extLst>
          </p:cNvPr>
          <p:cNvSpPr txBox="1"/>
          <p:nvPr/>
        </p:nvSpPr>
        <p:spPr>
          <a:xfrm>
            <a:off x="158789" y="1627416"/>
            <a:ext cx="118707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Имея в наборе готовые строительные блоки, можно собирать различные нейронные сети.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Для классификации изображений чаще всего используется следующуя последовательность блоков: [[CONV-RELU]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х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-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MAXPOOL]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х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m-FC.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Так, например, чтобы достичь точности около 99.5% для распознавания изображений цифр, можно использовать вот такую сеть: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CONV16C3-RELU-CONV16C3-RELU-MAXPOOL-CONV32C3-RELU-CONV32C3-RELU-MAXPOOL-FC128-FC10.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Запись CONV16C3 означает, что в свёрточном слое используется 16 фильтров размером 3х3, с нулевым пуллингом (P=0) и единичным страйдом (S=1), а запись FC128 означает, что используется полносвязный слой из 128 нейронов.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Ещё одним примером известной архитектуры свёрточных сетей является сеть VGG19: она содержит 24 слоя, среди которых 16 свёрточных и 3 полносвязных слоя.</a:t>
            </a:r>
          </a:p>
        </p:txBody>
      </p:sp>
    </p:spTree>
    <p:extLst>
      <p:ext uri="{BB962C8B-B14F-4D97-AF65-F5344CB8AC3E}">
        <p14:creationId xmlns:p14="http://schemas.microsoft.com/office/powerpoint/2010/main" val="3286656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B73B81-673A-4A55-C050-5EBA802475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CC7194-A4D0-457B-9D3E-53681723AFF7}" type="slidenum">
              <a:rPr kumimoji="0" lang="ru-RU" sz="1000" b="0" i="0" u="none" strike="noStrike" kern="1200" cap="none" spc="0" normalizeH="0" baseline="0" noProof="0" smtClean="0">
                <a:ln>
                  <a:noFill/>
                </a:ln>
                <a:solidFill>
                  <a:srgbClr val="00292E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srgbClr val="00292E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78F592-B22E-02CF-5C35-4DFCA938D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Построение сети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4972A6-7686-FF89-5F22-AC264325BF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9"/>
          <a:stretch/>
        </p:blipFill>
        <p:spPr>
          <a:xfrm>
            <a:off x="1878567" y="1248770"/>
            <a:ext cx="9142001" cy="535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8701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0A7D85-056C-91E8-C319-05A292357F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CC7194-A4D0-457B-9D3E-53681723AFF7}" type="slidenum">
              <a:rPr kumimoji="0" lang="ru-RU" sz="1000" b="0" i="0" u="none" strike="noStrike" kern="1200" cap="none" spc="0" normalizeH="0" baseline="0" noProof="0" smtClean="0">
                <a:ln>
                  <a:noFill/>
                </a:ln>
                <a:solidFill>
                  <a:srgbClr val="00292E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srgbClr val="00292E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B6BD97-9B24-2EEC-73AF-44774534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</a:t>
            </a:r>
            <a:r>
              <a:rPr lang="en-US" dirty="0"/>
              <a:t>CNN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6BE697-20D1-D1A7-5980-AD4B32C12B42}"/>
              </a:ext>
            </a:extLst>
          </p:cNvPr>
          <p:cNvSpPr txBox="1"/>
          <p:nvPr/>
        </p:nvSpPr>
        <p:spPr>
          <a:xfrm>
            <a:off x="684000" y="1374665"/>
            <a:ext cx="11162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В общих словах – используется все тот же принцип обратного распространения ошибки.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CB3B4C-E5FF-596D-B394-653D9439EEEE}"/>
              </a:ext>
            </a:extLst>
          </p:cNvPr>
          <p:cNvSpPr txBox="1"/>
          <p:nvPr/>
        </p:nvSpPr>
        <p:spPr>
          <a:xfrm>
            <a:off x="683999" y="2523580"/>
            <a:ext cx="107323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Давайте представим, что у нас есть набор обучающих картинок, в котором тысячи изображений собак, кошек и птиц. У каждого изображения есть ярлык с названием животного.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CEEA24-BA42-BFC6-1FC9-1C4D372068F6}"/>
              </a:ext>
            </a:extLst>
          </p:cNvPr>
          <p:cNvSpPr txBox="1"/>
          <p:nvPr/>
        </p:nvSpPr>
        <p:spPr>
          <a:xfrm>
            <a:off x="743292" y="3793884"/>
            <a:ext cx="1067301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Метод обратного распространения ошибки можно разделить на 4 отдельных блока: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прямое распространение,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функцию потери,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обратное распространение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обновление веса.</a:t>
            </a:r>
          </a:p>
        </p:txBody>
      </p:sp>
    </p:spTree>
    <p:extLst>
      <p:ext uri="{BB962C8B-B14F-4D97-AF65-F5344CB8AC3E}">
        <p14:creationId xmlns:p14="http://schemas.microsoft.com/office/powerpoint/2010/main" val="9330794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D2FDA6E-3703-099B-775F-C88D4BBEEA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244"/>
          <a:stretch/>
        </p:blipFill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noFill/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5189C5C-6E96-A45D-3D63-CBE887F60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5"/>
            <a:ext cx="7560000" cy="360000"/>
          </a:xfrm>
        </p:spPr>
        <p:txBody>
          <a:bodyPr anchor="t">
            <a:normAutofit/>
          </a:bodyPr>
          <a:lstStyle/>
          <a:p>
            <a:r>
              <a:rPr lang="en-US" sz="2500" dirty="0"/>
              <a:t>Recurrent Neural Networks</a:t>
            </a:r>
            <a:endParaRPr lang="ru-RU" sz="2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4B07E-4930-E806-A332-F33DB6034E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75764" y="6241764"/>
            <a:ext cx="270474" cy="270474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EECC7194-A4D0-457B-9D3E-53681723AFF7}" type="slidenum">
              <a:rPr lang="ru-RU" noProof="0" smtClean="0"/>
              <a:pPr rtl="0">
                <a:spcAft>
                  <a:spcPts val="600"/>
                </a:spcAft>
              </a:pPr>
              <a:t>48</a:t>
            </a:fld>
            <a:endParaRPr lang="ru-RU" noProof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1DB7DDD-9E0E-6FA3-5C9F-A93B9C77A9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213" y="1405643"/>
            <a:ext cx="7559675" cy="360000"/>
          </a:xfrm>
        </p:spPr>
        <p:txBody>
          <a:bodyPr>
            <a:normAutofit/>
          </a:bodyPr>
          <a:lstStyle/>
          <a:p>
            <a:r>
              <a:rPr lang="ru-RU" dirty="0"/>
              <a:t>Реккурентные сети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1614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95AD6A8-1075-9E76-EDA2-CA239DAF6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59" y="404136"/>
            <a:ext cx="11296357" cy="604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050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9DC0F7B-EA19-435F-BA38-A576FE1A6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523F451-F10A-4328-8198-58E5C6166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2873" y="734134"/>
            <a:ext cx="7498616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579AB-3B8B-F0CC-9198-65B17426D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243" y="1419225"/>
            <a:ext cx="6798608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От классических моделей к сверточным Нейронным сетям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DAE63F2-766D-44DB-AAC5-B4B4F123B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7293047-1267-4462-B411-F1045BED6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51A4987-1513-4534-8894-FD82F7CDF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49D1510-6EE8-4974-892D-67ECDC560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E4E41F6-1A2A-BC73-4645-86D9524066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07" r="11350" b="-2"/>
          <a:stretch/>
        </p:blipFill>
        <p:spPr>
          <a:xfrm>
            <a:off x="478172" y="723899"/>
            <a:ext cx="3671681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844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>
            <a:extLst>
              <a:ext uri="{FF2B5EF4-FFF2-40B4-BE49-F238E27FC236}">
                <a16:creationId xmlns:a16="http://schemas.microsoft.com/office/drawing/2014/main" id="{82A17535-2BEE-DC7A-A52E-946C85C0F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51" y="142874"/>
            <a:ext cx="8500262" cy="4603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TextBox 4">
            <a:extLst>
              <a:ext uri="{FF2B5EF4-FFF2-40B4-BE49-F238E27FC236}">
                <a16:creationId xmlns:a16="http://schemas.microsoft.com/office/drawing/2014/main" id="{FA76DC1E-0F0F-8D2C-74BD-8B4D39533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268" y="5516320"/>
            <a:ext cx="103995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ru-RU" altLang="ru-RU" sz="1800" dirty="0"/>
              <a:t>Теперь мы будем вводить по одному xi</a:t>
            </a:r>
            <a:r>
              <a:rPr lang="en-US" altLang="ru-RU" sz="1800" dirty="0"/>
              <a:t> </a:t>
            </a:r>
            <a:r>
              <a:rPr lang="ru-RU" altLang="ru-RU" sz="1800" dirty="0"/>
              <a:t>во времени и повторно использовать те же веса ребер.</a:t>
            </a:r>
            <a:endParaRPr lang="en-US" altLang="ru-RU" sz="1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839E5A-19EB-CE15-7430-D45832C191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51</a:t>
            </a:fld>
            <a:endParaRPr lang="ru-RU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2C03DC-33A2-2233-FBEB-334A32E01F93}"/>
              </a:ext>
            </a:extLst>
          </p:cNvPr>
          <p:cNvSpPr txBox="1"/>
          <p:nvPr/>
        </p:nvSpPr>
        <p:spPr>
          <a:xfrm>
            <a:off x="283207" y="278785"/>
            <a:ext cx="11749848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Человеческий мозг имеет дело с информационными потоками. </a:t>
            </a:r>
          </a:p>
          <a:p>
            <a:endParaRPr lang="ru-RU" dirty="0"/>
          </a:p>
          <a:p>
            <a:r>
              <a:rPr lang="ru-RU" dirty="0"/>
              <a:t>Большинство данных получают, обрабатывают и генерируют последовательно.</a:t>
            </a:r>
          </a:p>
          <a:p>
            <a:endParaRPr lang="ru-RU" dirty="0"/>
          </a:p>
          <a:p>
            <a:r>
              <a:rPr lang="ru-RU" dirty="0"/>
              <a:t>Например, аудирование: звуковые волны </a:t>
            </a:r>
            <a:r>
              <a:rPr lang="en-US" dirty="0"/>
              <a:t>-&gt;</a:t>
            </a:r>
            <a:r>
              <a:rPr lang="ru-RU" dirty="0"/>
              <a:t> словарь/предложения.</a:t>
            </a:r>
            <a:endParaRPr lang="en-US" dirty="0"/>
          </a:p>
          <a:p>
            <a:r>
              <a:rPr lang="ru-RU" dirty="0"/>
              <a:t>Например, действие: сигналы/инструкции мозга </a:t>
            </a:r>
            <a:r>
              <a:rPr lang="en-US" dirty="0"/>
              <a:t>-&gt;</a:t>
            </a:r>
            <a:r>
              <a:rPr lang="ru-RU" dirty="0"/>
              <a:t> последовательные движения мышц</a:t>
            </a:r>
            <a:endParaRPr lang="en-US" dirty="0"/>
          </a:p>
          <a:p>
            <a:endParaRPr lang="en-US" dirty="0"/>
          </a:p>
          <a:p>
            <a:r>
              <a:rPr lang="ru-RU" dirty="0"/>
              <a:t>Человеческие мысли имеют постоянство; люди не начинают думать с нуля каждую секунду.</a:t>
            </a:r>
            <a:endParaRPr lang="en-US" dirty="0"/>
          </a:p>
          <a:p>
            <a:endParaRPr lang="en-US" dirty="0"/>
          </a:p>
          <a:p>
            <a:r>
              <a:rPr lang="ru-RU" dirty="0"/>
              <a:t>Когда вы читаете это предложение, вы понимаете каждое слово, основываясь на своих предыдущих знаниях.</a:t>
            </a:r>
            <a:endParaRPr lang="en-US" dirty="0"/>
          </a:p>
          <a:p>
            <a:endParaRPr lang="en-US" dirty="0"/>
          </a:p>
          <a:p>
            <a:r>
              <a:rPr lang="ru-RU" dirty="0"/>
              <a:t>Применение стандартных искусственных нейронных сетей (а также сверточных сетей) ограничено:</a:t>
            </a:r>
            <a:endParaRPr lang="en-US" dirty="0"/>
          </a:p>
          <a:p>
            <a:r>
              <a:rPr lang="ru-RU" dirty="0"/>
              <a:t>Они принимали только вектор фиксированного размера в качестве входных данных (например, изображение) и создавали вектор фиксированного размера в качестве выходных данных (например, вероятности различных классов).</a:t>
            </a:r>
            <a:endParaRPr lang="en-US" dirty="0"/>
          </a:p>
          <a:p>
            <a:endParaRPr lang="en-US" dirty="0"/>
          </a:p>
          <a:p>
            <a:r>
              <a:rPr lang="ru-RU" dirty="0"/>
              <a:t>В этих моделях используется фиксированное количество вычислительных шагов (например, количество слоев в модели).</a:t>
            </a:r>
            <a:endParaRPr lang="en-US" dirty="0"/>
          </a:p>
          <a:p>
            <a:endParaRPr lang="en-US" dirty="0"/>
          </a:p>
          <a:p>
            <a:r>
              <a:rPr lang="ru-RU" dirty="0"/>
              <a:t>Рекуррентные нейронные сети (RNN) — это семейство нейронных сетей, введенных для изучения последовательных данных.</a:t>
            </a:r>
            <a:r>
              <a:rPr lang="en-US" dirty="0"/>
              <a:t> </a:t>
            </a:r>
            <a:r>
              <a:rPr lang="ru-RU" i="1" dirty="0"/>
              <a:t>Вдохновленный темпоральными и настойчивыми человеческими мыслями</a:t>
            </a:r>
          </a:p>
        </p:txBody>
      </p:sp>
    </p:spTree>
    <p:extLst>
      <p:ext uri="{BB962C8B-B14F-4D97-AF65-F5344CB8AC3E}">
        <p14:creationId xmlns:p14="http://schemas.microsoft.com/office/powerpoint/2010/main" val="5496939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F9A621-CFB2-0DE8-D1DA-BE03CC2447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52</a:t>
            </a:fld>
            <a:endParaRPr lang="ru-RU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2BBFED-D9A5-B65C-C4A1-D3793FBBE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Применение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BDE985-0A06-3B24-F481-1970A3BB7DE9}"/>
              </a:ext>
            </a:extLst>
          </p:cNvPr>
          <p:cNvSpPr txBox="1"/>
          <p:nvPr/>
        </p:nvSpPr>
        <p:spPr>
          <a:xfrm>
            <a:off x="880451" y="1780458"/>
            <a:ext cx="1096578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RNN можно применять к различным типам последовательных данных для изучения временных закономерностей.</a:t>
            </a:r>
          </a:p>
          <a:p>
            <a:endParaRPr lang="ru-RU" dirty="0"/>
          </a:p>
          <a:p>
            <a:r>
              <a:rPr lang="ru-RU" dirty="0"/>
              <a:t>Данные временного ряда (например, курс акций)  Прогноз, регрессия</a:t>
            </a:r>
          </a:p>
          <a:p>
            <a:endParaRPr lang="ru-RU" dirty="0"/>
          </a:p>
          <a:p>
            <a:r>
              <a:rPr lang="ru-RU" dirty="0"/>
              <a:t>Необработанные данные датчика (например, сигнал, голос, почерк)  Метки или текстовые последовательности</a:t>
            </a:r>
          </a:p>
          <a:p>
            <a:endParaRPr lang="ru-RU" dirty="0"/>
          </a:p>
          <a:p>
            <a:r>
              <a:rPr lang="ru-RU" dirty="0"/>
              <a:t>Текст  Метка (например, настроение) или текстовая последовательность (например, перевод, резюме, ответ)</a:t>
            </a:r>
          </a:p>
          <a:p>
            <a:endParaRPr lang="ru-RU" dirty="0"/>
          </a:p>
          <a:p>
            <a:r>
              <a:rPr lang="ru-RU" dirty="0"/>
              <a:t>Изображение и видео  Текстовое описание (например, подписи, интерпретация сцен)</a:t>
            </a:r>
          </a:p>
        </p:txBody>
      </p:sp>
    </p:spTree>
    <p:extLst>
      <p:ext uri="{BB962C8B-B14F-4D97-AF65-F5344CB8AC3E}">
        <p14:creationId xmlns:p14="http://schemas.microsoft.com/office/powerpoint/2010/main" val="21595666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839E5A-19EB-CE15-7430-D45832C191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53</a:t>
            </a:fld>
            <a:endParaRPr lang="ru-RU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A8B37-942E-A38B-818E-B5340DB1A030}"/>
              </a:ext>
            </a:extLst>
          </p:cNvPr>
          <p:cNvSpPr txBox="1"/>
          <p:nvPr/>
        </p:nvSpPr>
        <p:spPr>
          <a:xfrm>
            <a:off x="256823" y="495153"/>
            <a:ext cx="1075834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распознавание рукописного ввода (Грейвс и др., 2008)</a:t>
            </a:r>
          </a:p>
          <a:p>
            <a:endParaRPr lang="ru-RU" dirty="0"/>
          </a:p>
          <a:p>
            <a:r>
              <a:rPr lang="ru-RU" dirty="0"/>
              <a:t>машинный перевод (Суцкевер и др., 2014)</a:t>
            </a:r>
          </a:p>
          <a:p>
            <a:endParaRPr lang="ru-RU" dirty="0"/>
          </a:p>
          <a:p>
            <a:r>
              <a:rPr lang="ru-RU" dirty="0"/>
              <a:t>распознавание медицинских диагнозов (Липтон и др., 2016)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44CFB8B-7963-A162-24A2-9141BFE4672D}"/>
              </a:ext>
            </a:extLst>
          </p:cNvPr>
          <p:cNvGraphicFramePr>
            <a:graphicFrameLocks noGrp="1"/>
          </p:cNvGraphicFramePr>
          <p:nvPr/>
        </p:nvGraphicFramePr>
        <p:xfrm>
          <a:off x="1190478" y="3186269"/>
          <a:ext cx="9811043" cy="23774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862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10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37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9632">
                <a:tc>
                  <a:txBody>
                    <a:bodyPr/>
                    <a:lstStyle/>
                    <a:p>
                      <a:r>
                        <a:rPr lang="en-US" sz="1600" b="1" dirty="0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632">
                <a:tc>
                  <a:txBody>
                    <a:bodyPr/>
                    <a:lstStyle/>
                    <a:p>
                      <a:r>
                        <a:rPr lang="en-US" sz="1600" b="1" dirty="0"/>
                        <a:t>Activity Recognition</a:t>
                      </a:r>
                      <a:r>
                        <a:rPr lang="en-US" sz="1600" b="1" baseline="0" dirty="0"/>
                        <a:t> (Zhu et al. 2018)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Sensor Signals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Activity</a:t>
                      </a:r>
                      <a:r>
                        <a:rPr lang="en-US" sz="1600" baseline="0" dirty="0"/>
                        <a:t> Labels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177718"/>
                  </a:ext>
                </a:extLst>
              </a:tr>
              <a:tr h="339632">
                <a:tc>
                  <a:txBody>
                    <a:bodyPr/>
                    <a:lstStyle/>
                    <a:p>
                      <a:r>
                        <a:rPr lang="en-US" sz="1600" b="1" dirty="0"/>
                        <a:t>Machine translation (</a:t>
                      </a:r>
                      <a:r>
                        <a:rPr lang="en-US" sz="1600" b="1" dirty="0" err="1"/>
                        <a:t>Sutskever</a:t>
                      </a:r>
                      <a:r>
                        <a:rPr lang="en-US" sz="1600" b="1" dirty="0"/>
                        <a:t> et al. 2014)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English 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French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632">
                <a:tc>
                  <a:txBody>
                    <a:bodyPr/>
                    <a:lstStyle/>
                    <a:p>
                      <a:r>
                        <a:rPr lang="en-US" sz="1600" b="1" dirty="0"/>
                        <a:t>Question answering (</a:t>
                      </a:r>
                      <a:r>
                        <a:rPr lang="en-US" sz="1600" b="1" dirty="0" err="1"/>
                        <a:t>Bordes</a:t>
                      </a:r>
                      <a:r>
                        <a:rPr lang="en-US" sz="1600" b="1" dirty="0"/>
                        <a:t> et al. 2014)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Answer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632">
                <a:tc>
                  <a:txBody>
                    <a:bodyPr/>
                    <a:lstStyle/>
                    <a:p>
                      <a:r>
                        <a:rPr lang="en-US" sz="1600" b="1" dirty="0"/>
                        <a:t>Speech recognition (Graves et al. 2013)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Voice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Text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632">
                <a:tc>
                  <a:txBody>
                    <a:bodyPr/>
                    <a:lstStyle/>
                    <a:p>
                      <a:r>
                        <a:rPr lang="en-US" sz="1600" b="1" dirty="0"/>
                        <a:t>Handwriting prediction (Graves</a:t>
                      </a:r>
                      <a:r>
                        <a:rPr lang="en-US" sz="1600" b="1" baseline="0" dirty="0"/>
                        <a:t> 2013</a:t>
                      </a:r>
                      <a:r>
                        <a:rPr lang="en-US" sz="1600" b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Handwriting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632">
                <a:tc>
                  <a:txBody>
                    <a:bodyPr/>
                    <a:lstStyle/>
                    <a:p>
                      <a:r>
                        <a:rPr lang="en-US" sz="1600" b="1" dirty="0"/>
                        <a:t>Opinion mining (</a:t>
                      </a:r>
                      <a:r>
                        <a:rPr lang="en-US" sz="1600" b="1" dirty="0" err="1"/>
                        <a:t>Irsoy</a:t>
                      </a:r>
                      <a:r>
                        <a:rPr lang="en-US" sz="1600" b="1" dirty="0"/>
                        <a:t> et al. 2014)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Text</a:t>
                      </a:r>
                      <a:r>
                        <a:rPr lang="en-US" sz="1600" baseline="0" dirty="0"/>
                        <a:t>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Opinion expression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22239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>
            <a:extLst>
              <a:ext uri="{FF2B5EF4-FFF2-40B4-BE49-F238E27FC236}">
                <a16:creationId xmlns:a16="http://schemas.microsoft.com/office/drawing/2014/main" id="{27CDFBBD-CA0E-9B45-C064-47F22B90C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/>
              <a:t>Neural machine translation</a:t>
            </a:r>
          </a:p>
        </p:txBody>
      </p:sp>
      <p:pic>
        <p:nvPicPr>
          <p:cNvPr id="43010" name="Picture 3">
            <a:extLst>
              <a:ext uri="{FF2B5EF4-FFF2-40B4-BE49-F238E27FC236}">
                <a16:creationId xmlns:a16="http://schemas.microsoft.com/office/drawing/2014/main" id="{EA1137D5-C363-4E0C-A0A7-FFBF6AFEC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447800"/>
            <a:ext cx="5748338" cy="531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TextBox 4">
            <a:extLst>
              <a:ext uri="{FF2B5EF4-FFF2-40B4-BE49-F238E27FC236}">
                <a16:creationId xmlns:a16="http://schemas.microsoft.com/office/drawing/2014/main" id="{10FF7CD9-C889-CB12-F6C3-ED6B8B7BB6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962400"/>
            <a:ext cx="800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ru-RU" sz="1800"/>
              <a:t>LSTM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3DA7D55-D45B-8DA7-CB76-F3565DB49FC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438400" y="3886200"/>
            <a:ext cx="533400" cy="1524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1E0365-861A-68B4-B6B6-6180C8DE640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38400" y="4267200"/>
            <a:ext cx="609600" cy="1524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D8BB0AFC-DD9E-737B-6320-0B29EA264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/>
              <a:t>Sequence to sequence chat model</a:t>
            </a:r>
          </a:p>
        </p:txBody>
      </p:sp>
      <p:pic>
        <p:nvPicPr>
          <p:cNvPr id="44034" name="Picture 3">
            <a:extLst>
              <a:ext uri="{FF2B5EF4-FFF2-40B4-BE49-F238E27FC236}">
                <a16:creationId xmlns:a16="http://schemas.microsoft.com/office/drawing/2014/main" id="{46DB8658-E1CE-4B06-C5EE-B0B214A79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286000"/>
            <a:ext cx="81153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>
            <a:extLst>
              <a:ext uri="{FF2B5EF4-FFF2-40B4-BE49-F238E27FC236}">
                <a16:creationId xmlns:a16="http://schemas.microsoft.com/office/drawing/2014/main" id="{9601B288-98BE-AB0D-A312-79BDA20E1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/>
              <a:t>Chat with context</a:t>
            </a:r>
          </a:p>
        </p:txBody>
      </p:sp>
      <p:pic>
        <p:nvPicPr>
          <p:cNvPr id="47106" name="圖片 6">
            <a:extLst>
              <a:ext uri="{FF2B5EF4-FFF2-40B4-BE49-F238E27FC236}">
                <a16:creationId xmlns:a16="http://schemas.microsoft.com/office/drawing/2014/main" id="{542E7E2A-40D0-F5C1-5EFC-0C65A4662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1781176"/>
            <a:ext cx="8750300" cy="392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7" name="文字方塊 7">
            <a:extLst>
              <a:ext uri="{FF2B5EF4-FFF2-40B4-BE49-F238E27FC236}">
                <a16:creationId xmlns:a16="http://schemas.microsoft.com/office/drawing/2014/main" id="{6A881CCE-56B5-1295-FF9E-834E10708E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2101" y="5532438"/>
            <a:ext cx="22129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U: Hi</a:t>
            </a:r>
            <a:endParaRPr lang="zh-TW" altLang="en-US"/>
          </a:p>
        </p:txBody>
      </p:sp>
      <p:sp>
        <p:nvSpPr>
          <p:cNvPr id="47108" name="文字方塊 3">
            <a:extLst>
              <a:ext uri="{FF2B5EF4-FFF2-40B4-BE49-F238E27FC236}">
                <a16:creationId xmlns:a16="http://schemas.microsoft.com/office/drawing/2014/main" id="{A484764A-A93E-5328-CCE1-9EDE34CAEB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0788" y="1933576"/>
            <a:ext cx="15621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U: Hi</a:t>
            </a:r>
            <a:endParaRPr lang="zh-TW" altLang="en-US"/>
          </a:p>
        </p:txBody>
      </p:sp>
      <p:sp>
        <p:nvSpPr>
          <p:cNvPr id="47109" name="文字方塊 4">
            <a:extLst>
              <a:ext uri="{FF2B5EF4-FFF2-40B4-BE49-F238E27FC236}">
                <a16:creationId xmlns:a16="http://schemas.microsoft.com/office/drawing/2014/main" id="{A7786890-2FEE-B383-B009-50F35B64EF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0788" y="2346326"/>
            <a:ext cx="15621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M: Hi</a:t>
            </a:r>
            <a:endParaRPr lang="zh-TW" altLang="en-US"/>
          </a:p>
        </p:txBody>
      </p:sp>
      <p:sp>
        <p:nvSpPr>
          <p:cNvPr id="9" name="文字方塊 5">
            <a:extLst>
              <a:ext uri="{FF2B5EF4-FFF2-40B4-BE49-F238E27FC236}">
                <a16:creationId xmlns:a16="http://schemas.microsoft.com/office/drawing/2014/main" id="{109B80E5-0438-7E4C-8B40-E550212ADA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0788" y="1520826"/>
            <a:ext cx="1562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M: Hello</a:t>
            </a:r>
            <a:endParaRPr lang="zh-TW" altLang="en-US"/>
          </a:p>
        </p:txBody>
      </p:sp>
      <p:sp>
        <p:nvSpPr>
          <p:cNvPr id="47111" name="文字方塊 9">
            <a:extLst>
              <a:ext uri="{FF2B5EF4-FFF2-40B4-BE49-F238E27FC236}">
                <a16:creationId xmlns:a16="http://schemas.microsoft.com/office/drawing/2014/main" id="{6C607D4A-FFA8-5C52-369E-8175692CDF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39" y="1290638"/>
            <a:ext cx="22129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M: Hi</a:t>
            </a:r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7895DFD-8F9D-3B89-9AE5-291D2B20B1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6201" y="5602288"/>
            <a:ext cx="22129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M: Hello</a:t>
            </a:r>
            <a:endParaRPr lang="zh-TW" altLang="en-US"/>
          </a:p>
        </p:txBody>
      </p:sp>
      <p:sp>
        <p:nvSpPr>
          <p:cNvPr id="47113" name="TextBox 4">
            <a:extLst>
              <a:ext uri="{FF2B5EF4-FFF2-40B4-BE49-F238E27FC236}">
                <a16:creationId xmlns:a16="http://schemas.microsoft.com/office/drawing/2014/main" id="{3E0E1D48-B374-AA19-83EB-E8FFD6358B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2900" y="6075363"/>
            <a:ext cx="90551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ru-RU" sz="1800"/>
              <a:t>Serban, Iulian V., Alessandro Sordoni, Yoshua Bengio, Aaron Courville, and Joelle Pineau, 2015 "Building End-To-End Dialogue Systems Using Generative Hierarchical Neural Network Models.</a:t>
            </a:r>
          </a:p>
        </p:txBody>
      </p:sp>
      <p:sp>
        <p:nvSpPr>
          <p:cNvPr id="15" name="矩形 18">
            <a:extLst>
              <a:ext uri="{FF2B5EF4-FFF2-40B4-BE49-F238E27FC236}">
                <a16:creationId xmlns:a16="http://schemas.microsoft.com/office/drawing/2014/main" id="{2A23BDB8-281B-199C-B718-9F8F8551C7CD}"/>
              </a:ext>
            </a:extLst>
          </p:cNvPr>
          <p:cNvSpPr/>
          <p:nvPr/>
        </p:nvSpPr>
        <p:spPr>
          <a:xfrm>
            <a:off x="1352550" y="3249613"/>
            <a:ext cx="5075238" cy="2328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6" name="矩形 19">
            <a:extLst>
              <a:ext uri="{FF2B5EF4-FFF2-40B4-BE49-F238E27FC236}">
                <a16:creationId xmlns:a16="http://schemas.microsoft.com/office/drawing/2014/main" id="{16DC120F-A68C-7823-B0DD-8AAF6125077A}"/>
              </a:ext>
            </a:extLst>
          </p:cNvPr>
          <p:cNvSpPr/>
          <p:nvPr/>
        </p:nvSpPr>
        <p:spPr>
          <a:xfrm>
            <a:off x="3268664" y="3381376"/>
            <a:ext cx="5076825" cy="904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17" name="Picture 4" descr="相關圖片">
            <a:extLst>
              <a:ext uri="{FF2B5EF4-FFF2-40B4-BE49-F238E27FC236}">
                <a16:creationId xmlns:a16="http://schemas.microsoft.com/office/drawing/2014/main" id="{133E80B6-CE5B-6312-951C-3BD5F5E9F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501" y="1206500"/>
            <a:ext cx="5302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>
            <a:extLst>
              <a:ext uri="{FF2B5EF4-FFF2-40B4-BE49-F238E27FC236}">
                <a16:creationId xmlns:a16="http://schemas.microsoft.com/office/drawing/2014/main" id="{FFA95621-5C5D-6EEC-8B2D-61F40F024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808186"/>
            <a:ext cx="9963431" cy="370166"/>
          </a:xfrm>
        </p:spPr>
        <p:txBody>
          <a:bodyPr/>
          <a:lstStyle/>
          <a:p>
            <a:r>
              <a:rPr lang="en-US" altLang="ru-RU" sz="3600" dirty="0"/>
              <a:t>Baidu</a:t>
            </a:r>
            <a:r>
              <a:rPr lang="en-US" altLang="en-US" sz="3600" dirty="0"/>
              <a:t>’</a:t>
            </a:r>
            <a:r>
              <a:rPr lang="en-US" altLang="ru-RU" sz="3600" dirty="0"/>
              <a:t>s speech recognition using RNN</a:t>
            </a:r>
          </a:p>
        </p:txBody>
      </p:sp>
      <p:pic>
        <p:nvPicPr>
          <p:cNvPr id="45058" name="Picture 3">
            <a:extLst>
              <a:ext uri="{FF2B5EF4-FFF2-40B4-BE49-F238E27FC236}">
                <a16:creationId xmlns:a16="http://schemas.microsoft.com/office/drawing/2014/main" id="{1CC7F990-DBA2-4BC8-972B-79A495CFF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209800"/>
            <a:ext cx="8077200" cy="440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>
            <a:extLst>
              <a:ext uri="{FF2B5EF4-FFF2-40B4-BE49-F238E27FC236}">
                <a16:creationId xmlns:a16="http://schemas.microsoft.com/office/drawing/2014/main" id="{AE72290A-4A0E-7E4C-396B-D93606F82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/>
              <a:t>Attention</a:t>
            </a:r>
          </a:p>
        </p:txBody>
      </p:sp>
      <p:pic>
        <p:nvPicPr>
          <p:cNvPr id="48130" name="Picture 3">
            <a:extLst>
              <a:ext uri="{FF2B5EF4-FFF2-40B4-BE49-F238E27FC236}">
                <a16:creationId xmlns:a16="http://schemas.microsoft.com/office/drawing/2014/main" id="{A0CB3E14-0E8D-BE4F-E010-4D595E853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828800"/>
            <a:ext cx="7924800" cy="44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標題 1">
            <a:extLst>
              <a:ext uri="{FF2B5EF4-FFF2-40B4-BE49-F238E27FC236}">
                <a16:creationId xmlns:a16="http://schemas.microsoft.com/office/drawing/2014/main" id="{4168ED45-DA5E-30CF-73BD-D23421DC7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808186"/>
            <a:ext cx="11427593" cy="370166"/>
          </a:xfrm>
        </p:spPr>
        <p:txBody>
          <a:bodyPr/>
          <a:lstStyle/>
          <a:p>
            <a:r>
              <a:rPr lang="en-US" altLang="zh-TW" dirty="0"/>
              <a:t>Image caption generation using attention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E5F202C-2531-77B8-8FF5-306D7FED0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672" y="4867497"/>
            <a:ext cx="2326237" cy="1499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TopUp"/>
            <a:lightRig rig="threePt" dir="t"/>
          </a:scene3d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366E90F5-70E4-B84C-F77A-636CC389F604}"/>
              </a:ext>
            </a:extLst>
          </p:cNvPr>
          <p:cNvCxnSpPr/>
          <p:nvPr/>
        </p:nvCxnSpPr>
        <p:spPr>
          <a:xfrm flipV="1">
            <a:off x="2709864" y="5019675"/>
            <a:ext cx="1741487" cy="1138238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E7F5B5D-AD5A-238B-5017-5B85F5016194}"/>
              </a:ext>
            </a:extLst>
          </p:cNvPr>
          <p:cNvCxnSpPr/>
          <p:nvPr/>
        </p:nvCxnSpPr>
        <p:spPr>
          <a:xfrm>
            <a:off x="2805113" y="5387975"/>
            <a:ext cx="1206500" cy="744538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426932FF-B241-6D57-E8DD-F2358AC2E4FC}"/>
              </a:ext>
            </a:extLst>
          </p:cNvPr>
          <p:cNvCxnSpPr/>
          <p:nvPr/>
        </p:nvCxnSpPr>
        <p:spPr>
          <a:xfrm>
            <a:off x="3322638" y="5073651"/>
            <a:ext cx="1276350" cy="758825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手繪多邊形 7">
            <a:extLst>
              <a:ext uri="{FF2B5EF4-FFF2-40B4-BE49-F238E27FC236}">
                <a16:creationId xmlns:a16="http://schemas.microsoft.com/office/drawing/2014/main" id="{6DC8A1EE-CC4E-13B8-7D05-C1C95C74490E}"/>
              </a:ext>
            </a:extLst>
          </p:cNvPr>
          <p:cNvSpPr/>
          <p:nvPr/>
        </p:nvSpPr>
        <p:spPr>
          <a:xfrm>
            <a:off x="3790951" y="4132264"/>
            <a:ext cx="981075" cy="1025525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9" name="手繪多邊形 8">
            <a:extLst>
              <a:ext uri="{FF2B5EF4-FFF2-40B4-BE49-F238E27FC236}">
                <a16:creationId xmlns:a16="http://schemas.microsoft.com/office/drawing/2014/main" id="{ED861CEE-C478-2BB1-204E-26A20AB3A628}"/>
              </a:ext>
            </a:extLst>
          </p:cNvPr>
          <p:cNvSpPr/>
          <p:nvPr/>
        </p:nvSpPr>
        <p:spPr>
          <a:xfrm>
            <a:off x="3379788" y="4108451"/>
            <a:ext cx="595312" cy="1279525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10" name="手繪多邊形 9">
            <a:extLst>
              <a:ext uri="{FF2B5EF4-FFF2-40B4-BE49-F238E27FC236}">
                <a16:creationId xmlns:a16="http://schemas.microsoft.com/office/drawing/2014/main" id="{0558071F-6225-17E2-5EB8-1EDA474B4FAD}"/>
              </a:ext>
            </a:extLst>
          </p:cNvPr>
          <p:cNvSpPr/>
          <p:nvPr/>
        </p:nvSpPr>
        <p:spPr>
          <a:xfrm>
            <a:off x="2771775" y="4140200"/>
            <a:ext cx="407988" cy="1589088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11" name="梯形 10">
            <a:extLst>
              <a:ext uri="{FF2B5EF4-FFF2-40B4-BE49-F238E27FC236}">
                <a16:creationId xmlns:a16="http://schemas.microsoft.com/office/drawing/2014/main" id="{B1508B6D-5837-41E5-4C1F-9A8E72DB6225}"/>
              </a:ext>
            </a:extLst>
          </p:cNvPr>
          <p:cNvSpPr/>
          <p:nvPr/>
        </p:nvSpPr>
        <p:spPr>
          <a:xfrm>
            <a:off x="2793556" y="3695626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12" name="梯形 11">
            <a:extLst>
              <a:ext uri="{FF2B5EF4-FFF2-40B4-BE49-F238E27FC236}">
                <a16:creationId xmlns:a16="http://schemas.microsoft.com/office/drawing/2014/main" id="{43971F78-6695-A029-397E-ACA8A71A4B13}"/>
              </a:ext>
            </a:extLst>
          </p:cNvPr>
          <p:cNvSpPr/>
          <p:nvPr/>
        </p:nvSpPr>
        <p:spPr>
          <a:xfrm>
            <a:off x="3574451" y="3695626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13" name="梯形 12">
            <a:extLst>
              <a:ext uri="{FF2B5EF4-FFF2-40B4-BE49-F238E27FC236}">
                <a16:creationId xmlns:a16="http://schemas.microsoft.com/office/drawing/2014/main" id="{C9DE2207-6311-AD38-0333-4714695F5B39}"/>
              </a:ext>
            </a:extLst>
          </p:cNvPr>
          <p:cNvSpPr/>
          <p:nvPr/>
        </p:nvSpPr>
        <p:spPr>
          <a:xfrm>
            <a:off x="4367460" y="3695626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14" name="梯形 13">
            <a:extLst>
              <a:ext uri="{FF2B5EF4-FFF2-40B4-BE49-F238E27FC236}">
                <a16:creationId xmlns:a16="http://schemas.microsoft.com/office/drawing/2014/main" id="{8F4916B7-8A1E-29EA-7E27-64B6D6266C05}"/>
              </a:ext>
            </a:extLst>
          </p:cNvPr>
          <p:cNvSpPr/>
          <p:nvPr/>
        </p:nvSpPr>
        <p:spPr>
          <a:xfrm>
            <a:off x="3165005" y="3974022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filter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梯形 14">
            <a:extLst>
              <a:ext uri="{FF2B5EF4-FFF2-40B4-BE49-F238E27FC236}">
                <a16:creationId xmlns:a16="http://schemas.microsoft.com/office/drawing/2014/main" id="{4274C40D-7282-7632-B8F4-FC1944DCA068}"/>
              </a:ext>
            </a:extLst>
          </p:cNvPr>
          <p:cNvSpPr/>
          <p:nvPr/>
        </p:nvSpPr>
        <p:spPr>
          <a:xfrm>
            <a:off x="3945901" y="3974022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16" name="梯形 15">
            <a:extLst>
              <a:ext uri="{FF2B5EF4-FFF2-40B4-BE49-F238E27FC236}">
                <a16:creationId xmlns:a16="http://schemas.microsoft.com/office/drawing/2014/main" id="{2CF11883-FC9C-00B4-3EDC-B1880528B3A5}"/>
              </a:ext>
            </a:extLst>
          </p:cNvPr>
          <p:cNvSpPr/>
          <p:nvPr/>
        </p:nvSpPr>
        <p:spPr>
          <a:xfrm>
            <a:off x="4738910" y="3974022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611E6BDF-AF9D-89E8-0362-6C3310744D22}"/>
              </a:ext>
            </a:extLst>
          </p:cNvPr>
          <p:cNvCxnSpPr/>
          <p:nvPr/>
        </p:nvCxnSpPr>
        <p:spPr>
          <a:xfrm flipV="1">
            <a:off x="3189288" y="3389314"/>
            <a:ext cx="0" cy="3063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DEEDA9BD-DF01-1950-9B1A-0E7A7815C484}"/>
              </a:ext>
            </a:extLst>
          </p:cNvPr>
          <p:cNvCxnSpPr/>
          <p:nvPr/>
        </p:nvCxnSpPr>
        <p:spPr>
          <a:xfrm flipV="1">
            <a:off x="3551238" y="3667125"/>
            <a:ext cx="0" cy="3063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6F25A851-6D0D-54D9-042C-64F57FA4AA78}"/>
              </a:ext>
            </a:extLst>
          </p:cNvPr>
          <p:cNvCxnSpPr/>
          <p:nvPr/>
        </p:nvCxnSpPr>
        <p:spPr>
          <a:xfrm flipV="1">
            <a:off x="3970338" y="3413125"/>
            <a:ext cx="0" cy="3063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407CF4C9-81BF-309D-1E79-C4A342F5A82E}"/>
              </a:ext>
            </a:extLst>
          </p:cNvPr>
          <p:cNvCxnSpPr/>
          <p:nvPr/>
        </p:nvCxnSpPr>
        <p:spPr>
          <a:xfrm flipV="1">
            <a:off x="4341813" y="3695700"/>
            <a:ext cx="0" cy="3063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A30B6A03-A075-B0F2-47B4-B736B3E5F48F}"/>
              </a:ext>
            </a:extLst>
          </p:cNvPr>
          <p:cNvCxnSpPr/>
          <p:nvPr/>
        </p:nvCxnSpPr>
        <p:spPr>
          <a:xfrm flipV="1">
            <a:off x="4764088" y="3413125"/>
            <a:ext cx="0" cy="3063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70758AA5-94EE-FD39-88A0-8D2874531498}"/>
              </a:ext>
            </a:extLst>
          </p:cNvPr>
          <p:cNvCxnSpPr/>
          <p:nvPr/>
        </p:nvCxnSpPr>
        <p:spPr>
          <a:xfrm flipV="1">
            <a:off x="5160963" y="3679826"/>
            <a:ext cx="0" cy="3079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6F3AA324-DA8E-02F0-CFBA-9423A674ABA6}"/>
              </a:ext>
            </a:extLst>
          </p:cNvPr>
          <p:cNvSpPr/>
          <p:nvPr/>
        </p:nvSpPr>
        <p:spPr>
          <a:xfrm>
            <a:off x="3087700" y="2764518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732BE0F-5CD7-C4F6-CADB-43365286B56F}"/>
              </a:ext>
            </a:extLst>
          </p:cNvPr>
          <p:cNvSpPr/>
          <p:nvPr/>
        </p:nvSpPr>
        <p:spPr>
          <a:xfrm>
            <a:off x="3855655" y="2752239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59B765B-36BD-40A4-84E9-2AB0A9D710B2}"/>
              </a:ext>
            </a:extLst>
          </p:cNvPr>
          <p:cNvSpPr/>
          <p:nvPr/>
        </p:nvSpPr>
        <p:spPr>
          <a:xfrm>
            <a:off x="4661605" y="2764518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04C5882-0D82-FE4E-9347-D0F1B8437703}"/>
              </a:ext>
            </a:extLst>
          </p:cNvPr>
          <p:cNvSpPr/>
          <p:nvPr/>
        </p:nvSpPr>
        <p:spPr>
          <a:xfrm>
            <a:off x="3456984" y="3004629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848C47E-268E-D295-397C-85E904CB6CC7}"/>
              </a:ext>
            </a:extLst>
          </p:cNvPr>
          <p:cNvSpPr/>
          <p:nvPr/>
        </p:nvSpPr>
        <p:spPr>
          <a:xfrm>
            <a:off x="4246109" y="3076229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BA55A28-9CEC-F1D7-41DE-75C42563C5AB}"/>
              </a:ext>
            </a:extLst>
          </p:cNvPr>
          <p:cNvSpPr/>
          <p:nvPr/>
        </p:nvSpPr>
        <p:spPr>
          <a:xfrm>
            <a:off x="5055225" y="3027892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29" name="手繪多邊形 28">
            <a:extLst>
              <a:ext uri="{FF2B5EF4-FFF2-40B4-BE49-F238E27FC236}">
                <a16:creationId xmlns:a16="http://schemas.microsoft.com/office/drawing/2014/main" id="{BCE639BF-5EE2-39DE-037C-821824B95DB7}"/>
              </a:ext>
            </a:extLst>
          </p:cNvPr>
          <p:cNvSpPr/>
          <p:nvPr/>
        </p:nvSpPr>
        <p:spPr>
          <a:xfrm>
            <a:off x="3257550" y="4394201"/>
            <a:ext cx="344488" cy="1668463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30" name="手繪多邊形 29">
            <a:extLst>
              <a:ext uri="{FF2B5EF4-FFF2-40B4-BE49-F238E27FC236}">
                <a16:creationId xmlns:a16="http://schemas.microsoft.com/office/drawing/2014/main" id="{C1335281-C8A4-9AD3-32F6-559364C1EAA5}"/>
              </a:ext>
            </a:extLst>
          </p:cNvPr>
          <p:cNvSpPr/>
          <p:nvPr/>
        </p:nvSpPr>
        <p:spPr>
          <a:xfrm>
            <a:off x="3898900" y="4418014"/>
            <a:ext cx="490538" cy="1381125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31" name="手繪多邊形 30">
            <a:extLst>
              <a:ext uri="{FF2B5EF4-FFF2-40B4-BE49-F238E27FC236}">
                <a16:creationId xmlns:a16="http://schemas.microsoft.com/office/drawing/2014/main" id="{CD524F95-D703-4B22-345E-45A572750BB2}"/>
              </a:ext>
            </a:extLst>
          </p:cNvPr>
          <p:cNvSpPr/>
          <p:nvPr/>
        </p:nvSpPr>
        <p:spPr>
          <a:xfrm>
            <a:off x="4322764" y="4400550"/>
            <a:ext cx="847725" cy="1030288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720EC93C-61FC-5D4C-AE76-DFC1CC685509}"/>
              </a:ext>
            </a:extLst>
          </p:cNvPr>
          <p:cNvSpPr/>
          <p:nvPr/>
        </p:nvSpPr>
        <p:spPr>
          <a:xfrm>
            <a:off x="7094538" y="2373314"/>
            <a:ext cx="971550" cy="738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match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3E74A378-6F8A-3B75-39E0-972BCCAF6F0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066088" y="2717800"/>
            <a:ext cx="360362" cy="635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C1FF718F-2A50-91BC-E274-A79F74487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5338" y="2511426"/>
            <a:ext cx="838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0.7</a:t>
            </a:r>
            <a:endParaRPr lang="zh-TW" altLang="en-US"/>
          </a:p>
        </p:txBody>
      </p:sp>
      <p:sp>
        <p:nvSpPr>
          <p:cNvPr id="49209" name="文字方塊 59">
            <a:extLst>
              <a:ext uri="{FF2B5EF4-FFF2-40B4-BE49-F238E27FC236}">
                <a16:creationId xmlns:a16="http://schemas.microsoft.com/office/drawing/2014/main" id="{4B50DB59-BE56-CF79-0B9C-C2C059D869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8650" y="3825875"/>
            <a:ext cx="749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000"/>
              <a:t>CNN</a:t>
            </a:r>
            <a:endParaRPr lang="zh-TW" altLang="en-US" sz="2000"/>
          </a:p>
        </p:txBody>
      </p:sp>
      <p:sp>
        <p:nvSpPr>
          <p:cNvPr id="72" name="梯形 71">
            <a:extLst>
              <a:ext uri="{FF2B5EF4-FFF2-40B4-BE49-F238E27FC236}">
                <a16:creationId xmlns:a16="http://schemas.microsoft.com/office/drawing/2014/main" id="{8C1A20BF-BB4C-C54D-7943-E654444B24F2}"/>
              </a:ext>
            </a:extLst>
          </p:cNvPr>
          <p:cNvSpPr/>
          <p:nvPr/>
        </p:nvSpPr>
        <p:spPr>
          <a:xfrm>
            <a:off x="6902324" y="5659731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73" name="梯形 72">
            <a:extLst>
              <a:ext uri="{FF2B5EF4-FFF2-40B4-BE49-F238E27FC236}">
                <a16:creationId xmlns:a16="http://schemas.microsoft.com/office/drawing/2014/main" id="{92501FAB-C972-23B4-EABD-0C71605C42F9}"/>
              </a:ext>
            </a:extLst>
          </p:cNvPr>
          <p:cNvSpPr/>
          <p:nvPr/>
        </p:nvSpPr>
        <p:spPr>
          <a:xfrm>
            <a:off x="7683219" y="5659731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74" name="梯形 73">
            <a:extLst>
              <a:ext uri="{FF2B5EF4-FFF2-40B4-BE49-F238E27FC236}">
                <a16:creationId xmlns:a16="http://schemas.microsoft.com/office/drawing/2014/main" id="{BBF5E413-0AC4-1D70-4D8E-33DEF287AEF6}"/>
              </a:ext>
            </a:extLst>
          </p:cNvPr>
          <p:cNvSpPr/>
          <p:nvPr/>
        </p:nvSpPr>
        <p:spPr>
          <a:xfrm>
            <a:off x="8476228" y="5659731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75" name="梯形 74">
            <a:extLst>
              <a:ext uri="{FF2B5EF4-FFF2-40B4-BE49-F238E27FC236}">
                <a16:creationId xmlns:a16="http://schemas.microsoft.com/office/drawing/2014/main" id="{32E88145-CEE3-83F7-0AF5-EB2DBF59451F}"/>
              </a:ext>
            </a:extLst>
          </p:cNvPr>
          <p:cNvSpPr/>
          <p:nvPr/>
        </p:nvSpPr>
        <p:spPr>
          <a:xfrm>
            <a:off x="7273773" y="5938127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76" name="梯形 75">
            <a:extLst>
              <a:ext uri="{FF2B5EF4-FFF2-40B4-BE49-F238E27FC236}">
                <a16:creationId xmlns:a16="http://schemas.microsoft.com/office/drawing/2014/main" id="{F5E02B1E-E578-94AB-A75B-89A17216834E}"/>
              </a:ext>
            </a:extLst>
          </p:cNvPr>
          <p:cNvSpPr/>
          <p:nvPr/>
        </p:nvSpPr>
        <p:spPr>
          <a:xfrm>
            <a:off x="8054669" y="5938127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77" name="梯形 76">
            <a:extLst>
              <a:ext uri="{FF2B5EF4-FFF2-40B4-BE49-F238E27FC236}">
                <a16:creationId xmlns:a16="http://schemas.microsoft.com/office/drawing/2014/main" id="{80716819-8F99-F1E8-2D17-8372E2AA8FE0}"/>
              </a:ext>
            </a:extLst>
          </p:cNvPr>
          <p:cNvSpPr/>
          <p:nvPr/>
        </p:nvSpPr>
        <p:spPr>
          <a:xfrm>
            <a:off x="8847678" y="5938127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70D5873E-6DB9-7A09-9682-A557ADAB2BCD}"/>
              </a:ext>
            </a:extLst>
          </p:cNvPr>
          <p:cNvCxnSpPr/>
          <p:nvPr/>
        </p:nvCxnSpPr>
        <p:spPr>
          <a:xfrm flipV="1">
            <a:off x="7299325" y="5353050"/>
            <a:ext cx="0" cy="3063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>
            <a:extLst>
              <a:ext uri="{FF2B5EF4-FFF2-40B4-BE49-F238E27FC236}">
                <a16:creationId xmlns:a16="http://schemas.microsoft.com/office/drawing/2014/main" id="{DF83F9EF-FC9B-BAD0-5C71-5B6F8D31685C}"/>
              </a:ext>
            </a:extLst>
          </p:cNvPr>
          <p:cNvCxnSpPr/>
          <p:nvPr/>
        </p:nvCxnSpPr>
        <p:spPr>
          <a:xfrm flipV="1">
            <a:off x="7659688" y="5630864"/>
            <a:ext cx="0" cy="3079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4A773127-CF39-D477-36D1-35925369E38E}"/>
              </a:ext>
            </a:extLst>
          </p:cNvPr>
          <p:cNvCxnSpPr/>
          <p:nvPr/>
        </p:nvCxnSpPr>
        <p:spPr>
          <a:xfrm flipV="1">
            <a:off x="8080375" y="5376864"/>
            <a:ext cx="0" cy="3063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0543121B-DAA9-458A-7FBF-54171E547B95}"/>
              </a:ext>
            </a:extLst>
          </p:cNvPr>
          <p:cNvCxnSpPr/>
          <p:nvPr/>
        </p:nvCxnSpPr>
        <p:spPr>
          <a:xfrm flipV="1">
            <a:off x="8451850" y="5659439"/>
            <a:ext cx="0" cy="3079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F1523D6B-E35F-0B51-EF42-DCD898EEAD4C}"/>
              </a:ext>
            </a:extLst>
          </p:cNvPr>
          <p:cNvCxnSpPr/>
          <p:nvPr/>
        </p:nvCxnSpPr>
        <p:spPr>
          <a:xfrm flipV="1">
            <a:off x="8872538" y="5376864"/>
            <a:ext cx="0" cy="3063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49A79142-4899-AC6C-2D25-21D3026E54BF}"/>
              </a:ext>
            </a:extLst>
          </p:cNvPr>
          <p:cNvCxnSpPr/>
          <p:nvPr/>
        </p:nvCxnSpPr>
        <p:spPr>
          <a:xfrm flipV="1">
            <a:off x="9269413" y="5643564"/>
            <a:ext cx="0" cy="3079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63240B41-4BB0-678F-0304-D3E2CDE76884}"/>
              </a:ext>
            </a:extLst>
          </p:cNvPr>
          <p:cNvSpPr/>
          <p:nvPr/>
        </p:nvSpPr>
        <p:spPr>
          <a:xfrm>
            <a:off x="7196468" y="4728623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E221EE21-0305-405A-BBED-B5124B1FCF3E}"/>
              </a:ext>
            </a:extLst>
          </p:cNvPr>
          <p:cNvSpPr/>
          <p:nvPr/>
        </p:nvSpPr>
        <p:spPr>
          <a:xfrm>
            <a:off x="7964423" y="4716344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0791B4BF-927A-49B2-DE34-B5B845ED493A}"/>
              </a:ext>
            </a:extLst>
          </p:cNvPr>
          <p:cNvSpPr/>
          <p:nvPr/>
        </p:nvSpPr>
        <p:spPr>
          <a:xfrm>
            <a:off x="8770373" y="4728623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98488C7A-0FAA-5068-1B48-177F8F89D8C7}"/>
              </a:ext>
            </a:extLst>
          </p:cNvPr>
          <p:cNvSpPr/>
          <p:nvPr/>
        </p:nvSpPr>
        <p:spPr>
          <a:xfrm>
            <a:off x="7565752" y="4968734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32B973F1-7CBD-16E7-F521-C85A2B282DB4}"/>
              </a:ext>
            </a:extLst>
          </p:cNvPr>
          <p:cNvSpPr/>
          <p:nvPr/>
        </p:nvSpPr>
        <p:spPr>
          <a:xfrm>
            <a:off x="8354877" y="5040334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75384159-78D4-2043-9EE7-F6C9E2CA4D98}"/>
              </a:ext>
            </a:extLst>
          </p:cNvPr>
          <p:cNvSpPr/>
          <p:nvPr/>
        </p:nvSpPr>
        <p:spPr>
          <a:xfrm>
            <a:off x="9163993" y="4991997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5ECA311B-B1C8-299C-E13C-0DC0E68F9D9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313613" y="3105151"/>
            <a:ext cx="0" cy="161131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98" name="群組 97">
            <a:extLst>
              <a:ext uri="{FF2B5EF4-FFF2-40B4-BE49-F238E27FC236}">
                <a16:creationId xmlns:a16="http://schemas.microsoft.com/office/drawing/2014/main" id="{D200585D-F1B2-5244-0A7D-40A900D4EFFF}"/>
              </a:ext>
            </a:extLst>
          </p:cNvPr>
          <p:cNvGrpSpPr>
            <a:grpSpLocks/>
          </p:cNvGrpSpPr>
          <p:nvPr/>
        </p:nvGrpSpPr>
        <p:grpSpPr bwMode="auto">
          <a:xfrm>
            <a:off x="6045201" y="2268538"/>
            <a:ext cx="460375" cy="900112"/>
            <a:chOff x="4123648" y="5748055"/>
            <a:chExt cx="461666" cy="900000"/>
          </a:xfrm>
        </p:grpSpPr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5A801967-AA8C-B511-6DAA-C087C5F08F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648" y="5748055"/>
              <a:ext cx="461666" cy="900000"/>
            </a:xfrm>
            <a:prstGeom prst="rect">
              <a:avLst/>
            </a:prstGeom>
            <a:gradFill rotWithShape="1">
              <a:gsLst>
                <a:gs pos="0">
                  <a:srgbClr val="F5F5FC"/>
                </a:gs>
                <a:gs pos="64999">
                  <a:srgbClr val="E6E6F6"/>
                </a:gs>
                <a:gs pos="100000">
                  <a:srgbClr val="DCDCF3"/>
                </a:gs>
              </a:gsLst>
              <a:lin ang="5400000" scaled="1"/>
            </a:gradFill>
            <a:ln w="9525">
              <a:solidFill>
                <a:srgbClr val="BFBFD2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TW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49258" name="文字方塊 99">
              <a:extLst>
                <a:ext uri="{FF2B5EF4-FFF2-40B4-BE49-F238E27FC236}">
                  <a16:creationId xmlns:a16="http://schemas.microsoft.com/office/drawing/2014/main" id="{4802383B-4C79-B163-ED28-B4C478B575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6384" y="6013389"/>
              <a:ext cx="22333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CA" altLang="zh-TW" sz="2000"/>
                <a:t>z</a:t>
              </a:r>
              <a:r>
                <a:rPr lang="en-CA" altLang="zh-TW" sz="2000" baseline="30000"/>
                <a:t>0</a:t>
              </a:r>
              <a:endParaRPr lang="zh-TW" altLang="en-US" sz="2000"/>
            </a:p>
          </p:txBody>
        </p:sp>
      </p:grpSp>
      <p:cxnSp>
        <p:nvCxnSpPr>
          <p:cNvPr id="101" name="直線單箭頭接點 100">
            <a:extLst>
              <a:ext uri="{FF2B5EF4-FFF2-40B4-BE49-F238E27FC236}">
                <a16:creationId xmlns:a16="http://schemas.microsoft.com/office/drawing/2014/main" id="{4EA7D166-189A-7E02-66C6-8732D449A6F4}"/>
              </a:ext>
            </a:extLst>
          </p:cNvPr>
          <p:cNvCxnSpPr>
            <a:endCxn id="51" idx="1"/>
          </p:cNvCxnSpPr>
          <p:nvPr/>
        </p:nvCxnSpPr>
        <p:spPr>
          <a:xfrm>
            <a:off x="6557964" y="2717800"/>
            <a:ext cx="5365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255" name="文字方塊 58">
            <a:extLst>
              <a:ext uri="{FF2B5EF4-FFF2-40B4-BE49-F238E27FC236}">
                <a16:creationId xmlns:a16="http://schemas.microsoft.com/office/drawing/2014/main" id="{1F1A9458-56AC-B233-5568-474B827BB7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4839" y="1795463"/>
            <a:ext cx="19653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A vector for each region</a:t>
            </a:r>
            <a:endParaRPr lang="zh-TW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FFA16D-4357-26D7-82D0-9617908FAA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1" y="1676400"/>
            <a:ext cx="41703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ru-RU" sz="1800"/>
              <a:t>z</a:t>
            </a:r>
            <a:r>
              <a:rPr lang="en-US" altLang="ru-RU" sz="1800" baseline="30000"/>
              <a:t>0</a:t>
            </a:r>
            <a:r>
              <a:rPr lang="en-US" altLang="ru-RU" sz="1800"/>
              <a:t> is initial parameter, it is also learned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05A27-77FA-728B-15B1-FB5CA306D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Impulse Response (FIR) Filters</a:t>
            </a:r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AE05C8-8245-85CC-E52F-53F40C92B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24" y="2056905"/>
            <a:ext cx="5819775" cy="1847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2D0498-44A4-1965-4F23-AB60488FFB34}"/>
              </a:ext>
            </a:extLst>
          </p:cNvPr>
          <p:cNvSpPr txBox="1"/>
          <p:nvPr/>
        </p:nvSpPr>
        <p:spPr>
          <a:xfrm>
            <a:off x="7281079" y="2657664"/>
            <a:ext cx="43244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свертка входного сигнала </a:t>
            </a:r>
            <a:r>
              <a:rPr lang="en-US" dirty="0"/>
              <a:t>u[t]</a:t>
            </a:r>
            <a:r>
              <a:rPr lang="ru-RU" dirty="0"/>
              <a:t> с заданным вектором коэффициентов.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8E81F9-1B0F-B32C-CC1F-A1F63F4A2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100" y="4217453"/>
            <a:ext cx="7090013" cy="243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7950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標題 1">
            <a:extLst>
              <a:ext uri="{FF2B5EF4-FFF2-40B4-BE49-F238E27FC236}">
                <a16:creationId xmlns:a16="http://schemas.microsoft.com/office/drawing/2014/main" id="{B53760BA-E65F-FC75-AAB4-226BD7443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Image Caption Generation</a:t>
            </a:r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A296B81-24C6-2460-C1EB-CA3752A45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672" y="4867497"/>
            <a:ext cx="2326237" cy="1499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TopUp"/>
            <a:lightRig rig="threePt" dir="t"/>
          </a:scene3d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C8DB2BAC-A15A-1101-E97C-4CCF6C2B3E59}"/>
              </a:ext>
            </a:extLst>
          </p:cNvPr>
          <p:cNvCxnSpPr/>
          <p:nvPr/>
        </p:nvCxnSpPr>
        <p:spPr>
          <a:xfrm flipV="1">
            <a:off x="2709864" y="5019675"/>
            <a:ext cx="1741487" cy="1138238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CDC53E70-66A9-9719-6978-F32E2F772D80}"/>
              </a:ext>
            </a:extLst>
          </p:cNvPr>
          <p:cNvCxnSpPr/>
          <p:nvPr/>
        </p:nvCxnSpPr>
        <p:spPr>
          <a:xfrm>
            <a:off x="2805113" y="5387975"/>
            <a:ext cx="1206500" cy="744538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07F78D34-6933-35AD-71C6-1138CEC69E8E}"/>
              </a:ext>
            </a:extLst>
          </p:cNvPr>
          <p:cNvCxnSpPr/>
          <p:nvPr/>
        </p:nvCxnSpPr>
        <p:spPr>
          <a:xfrm>
            <a:off x="3322638" y="5073651"/>
            <a:ext cx="1276350" cy="758825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手繪多邊形 7">
            <a:extLst>
              <a:ext uri="{FF2B5EF4-FFF2-40B4-BE49-F238E27FC236}">
                <a16:creationId xmlns:a16="http://schemas.microsoft.com/office/drawing/2014/main" id="{5D086395-1FB9-545E-ACE8-87B3F4A4C0B4}"/>
              </a:ext>
            </a:extLst>
          </p:cNvPr>
          <p:cNvSpPr/>
          <p:nvPr/>
        </p:nvSpPr>
        <p:spPr>
          <a:xfrm>
            <a:off x="3790951" y="4132264"/>
            <a:ext cx="981075" cy="1025525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9" name="手繪多邊形 8">
            <a:extLst>
              <a:ext uri="{FF2B5EF4-FFF2-40B4-BE49-F238E27FC236}">
                <a16:creationId xmlns:a16="http://schemas.microsoft.com/office/drawing/2014/main" id="{8E16EB96-264B-26E4-A07E-F0C5B8EC6CCE}"/>
              </a:ext>
            </a:extLst>
          </p:cNvPr>
          <p:cNvSpPr/>
          <p:nvPr/>
        </p:nvSpPr>
        <p:spPr>
          <a:xfrm>
            <a:off x="3379788" y="4108451"/>
            <a:ext cx="595312" cy="1279525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10" name="手繪多邊形 9">
            <a:extLst>
              <a:ext uri="{FF2B5EF4-FFF2-40B4-BE49-F238E27FC236}">
                <a16:creationId xmlns:a16="http://schemas.microsoft.com/office/drawing/2014/main" id="{36AC045A-3E26-DB2D-067A-61D86BC4C331}"/>
              </a:ext>
            </a:extLst>
          </p:cNvPr>
          <p:cNvSpPr/>
          <p:nvPr/>
        </p:nvSpPr>
        <p:spPr>
          <a:xfrm>
            <a:off x="2771775" y="4140200"/>
            <a:ext cx="407988" cy="1589088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11" name="梯形 10">
            <a:extLst>
              <a:ext uri="{FF2B5EF4-FFF2-40B4-BE49-F238E27FC236}">
                <a16:creationId xmlns:a16="http://schemas.microsoft.com/office/drawing/2014/main" id="{63B0B322-141E-4006-19B1-509B5FAC8736}"/>
              </a:ext>
            </a:extLst>
          </p:cNvPr>
          <p:cNvSpPr/>
          <p:nvPr/>
        </p:nvSpPr>
        <p:spPr>
          <a:xfrm>
            <a:off x="2793556" y="3695626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12" name="梯形 11">
            <a:extLst>
              <a:ext uri="{FF2B5EF4-FFF2-40B4-BE49-F238E27FC236}">
                <a16:creationId xmlns:a16="http://schemas.microsoft.com/office/drawing/2014/main" id="{DF102877-4744-A573-C5AC-178D5F06BE3A}"/>
              </a:ext>
            </a:extLst>
          </p:cNvPr>
          <p:cNvSpPr/>
          <p:nvPr/>
        </p:nvSpPr>
        <p:spPr>
          <a:xfrm>
            <a:off x="3574451" y="3695626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13" name="梯形 12">
            <a:extLst>
              <a:ext uri="{FF2B5EF4-FFF2-40B4-BE49-F238E27FC236}">
                <a16:creationId xmlns:a16="http://schemas.microsoft.com/office/drawing/2014/main" id="{D379B262-596C-157D-F5E6-62879A132199}"/>
              </a:ext>
            </a:extLst>
          </p:cNvPr>
          <p:cNvSpPr/>
          <p:nvPr/>
        </p:nvSpPr>
        <p:spPr>
          <a:xfrm>
            <a:off x="4367460" y="3695626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14" name="梯形 13">
            <a:extLst>
              <a:ext uri="{FF2B5EF4-FFF2-40B4-BE49-F238E27FC236}">
                <a16:creationId xmlns:a16="http://schemas.microsoft.com/office/drawing/2014/main" id="{DC926CD2-CB27-A14F-7636-403522A57A2C}"/>
              </a:ext>
            </a:extLst>
          </p:cNvPr>
          <p:cNvSpPr/>
          <p:nvPr/>
        </p:nvSpPr>
        <p:spPr>
          <a:xfrm>
            <a:off x="3165005" y="3974022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15" name="梯形 14">
            <a:extLst>
              <a:ext uri="{FF2B5EF4-FFF2-40B4-BE49-F238E27FC236}">
                <a16:creationId xmlns:a16="http://schemas.microsoft.com/office/drawing/2014/main" id="{D637A53D-D5F7-8413-2823-A4B5837677FC}"/>
              </a:ext>
            </a:extLst>
          </p:cNvPr>
          <p:cNvSpPr/>
          <p:nvPr/>
        </p:nvSpPr>
        <p:spPr>
          <a:xfrm>
            <a:off x="3945901" y="3974022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16" name="梯形 15">
            <a:extLst>
              <a:ext uri="{FF2B5EF4-FFF2-40B4-BE49-F238E27FC236}">
                <a16:creationId xmlns:a16="http://schemas.microsoft.com/office/drawing/2014/main" id="{3D1DF433-BD10-82D8-B913-D106FA424E10}"/>
              </a:ext>
            </a:extLst>
          </p:cNvPr>
          <p:cNvSpPr/>
          <p:nvPr/>
        </p:nvSpPr>
        <p:spPr>
          <a:xfrm>
            <a:off x="4738910" y="3974022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61194FE9-DDFE-56A1-DE88-88F5CA97A523}"/>
              </a:ext>
            </a:extLst>
          </p:cNvPr>
          <p:cNvCxnSpPr/>
          <p:nvPr/>
        </p:nvCxnSpPr>
        <p:spPr>
          <a:xfrm flipV="1">
            <a:off x="3189288" y="3389314"/>
            <a:ext cx="0" cy="3063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A6352295-FB5C-FD06-4001-F5844947E2BE}"/>
              </a:ext>
            </a:extLst>
          </p:cNvPr>
          <p:cNvCxnSpPr/>
          <p:nvPr/>
        </p:nvCxnSpPr>
        <p:spPr>
          <a:xfrm flipV="1">
            <a:off x="3551238" y="3667125"/>
            <a:ext cx="0" cy="3063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1616FE4B-B843-A0AB-F61B-8DFB44525CCF}"/>
              </a:ext>
            </a:extLst>
          </p:cNvPr>
          <p:cNvCxnSpPr/>
          <p:nvPr/>
        </p:nvCxnSpPr>
        <p:spPr>
          <a:xfrm flipV="1">
            <a:off x="3970338" y="3413125"/>
            <a:ext cx="0" cy="3063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12B4F84E-249F-D722-74C2-734D20640510}"/>
              </a:ext>
            </a:extLst>
          </p:cNvPr>
          <p:cNvCxnSpPr/>
          <p:nvPr/>
        </p:nvCxnSpPr>
        <p:spPr>
          <a:xfrm flipV="1">
            <a:off x="4341813" y="3695700"/>
            <a:ext cx="0" cy="3063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E429DAF3-7F59-55DF-FC78-28F8FD5F1E1F}"/>
              </a:ext>
            </a:extLst>
          </p:cNvPr>
          <p:cNvCxnSpPr/>
          <p:nvPr/>
        </p:nvCxnSpPr>
        <p:spPr>
          <a:xfrm flipV="1">
            <a:off x="4764088" y="3413125"/>
            <a:ext cx="0" cy="3063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5A47731C-B3A9-5A18-EB6F-AE9AEF646EE7}"/>
              </a:ext>
            </a:extLst>
          </p:cNvPr>
          <p:cNvCxnSpPr/>
          <p:nvPr/>
        </p:nvCxnSpPr>
        <p:spPr>
          <a:xfrm flipV="1">
            <a:off x="5160963" y="3679826"/>
            <a:ext cx="0" cy="3079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D0E89676-BAB2-3449-80CC-9C21757C06FC}"/>
              </a:ext>
            </a:extLst>
          </p:cNvPr>
          <p:cNvSpPr/>
          <p:nvPr/>
        </p:nvSpPr>
        <p:spPr>
          <a:xfrm>
            <a:off x="3087700" y="2764518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9C8C1A6-6FF5-62B1-1810-8A02C6441C1E}"/>
              </a:ext>
            </a:extLst>
          </p:cNvPr>
          <p:cNvSpPr/>
          <p:nvPr/>
        </p:nvSpPr>
        <p:spPr>
          <a:xfrm>
            <a:off x="3855655" y="2752239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191C3CE-2EC0-E45D-0D46-F2E53EA89006}"/>
              </a:ext>
            </a:extLst>
          </p:cNvPr>
          <p:cNvSpPr/>
          <p:nvPr/>
        </p:nvSpPr>
        <p:spPr>
          <a:xfrm>
            <a:off x="4661605" y="2764518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F857A9F-50A0-D1CF-2BF5-132CC8FCC55B}"/>
              </a:ext>
            </a:extLst>
          </p:cNvPr>
          <p:cNvSpPr/>
          <p:nvPr/>
        </p:nvSpPr>
        <p:spPr>
          <a:xfrm>
            <a:off x="3456984" y="3004629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214E7F2-80E7-4F45-7294-0F626B13C46C}"/>
              </a:ext>
            </a:extLst>
          </p:cNvPr>
          <p:cNvSpPr/>
          <p:nvPr/>
        </p:nvSpPr>
        <p:spPr>
          <a:xfrm>
            <a:off x="4246109" y="3076229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9378981-791F-B9D0-C4FA-D03D00F88D73}"/>
              </a:ext>
            </a:extLst>
          </p:cNvPr>
          <p:cNvSpPr/>
          <p:nvPr/>
        </p:nvSpPr>
        <p:spPr>
          <a:xfrm>
            <a:off x="5055225" y="3027892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29" name="手繪多邊形 28">
            <a:extLst>
              <a:ext uri="{FF2B5EF4-FFF2-40B4-BE49-F238E27FC236}">
                <a16:creationId xmlns:a16="http://schemas.microsoft.com/office/drawing/2014/main" id="{D4907C59-2EAC-6016-D6CA-9BEF819DED75}"/>
              </a:ext>
            </a:extLst>
          </p:cNvPr>
          <p:cNvSpPr/>
          <p:nvPr/>
        </p:nvSpPr>
        <p:spPr>
          <a:xfrm>
            <a:off x="3257550" y="4394201"/>
            <a:ext cx="344488" cy="1668463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30" name="手繪多邊形 29">
            <a:extLst>
              <a:ext uri="{FF2B5EF4-FFF2-40B4-BE49-F238E27FC236}">
                <a16:creationId xmlns:a16="http://schemas.microsoft.com/office/drawing/2014/main" id="{A51FB4BD-0C63-089D-A1CF-96E026AE311D}"/>
              </a:ext>
            </a:extLst>
          </p:cNvPr>
          <p:cNvSpPr/>
          <p:nvPr/>
        </p:nvSpPr>
        <p:spPr>
          <a:xfrm>
            <a:off x="3898900" y="4418014"/>
            <a:ext cx="490538" cy="1381125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31" name="手繪多邊形 30">
            <a:extLst>
              <a:ext uri="{FF2B5EF4-FFF2-40B4-BE49-F238E27FC236}">
                <a16:creationId xmlns:a16="http://schemas.microsoft.com/office/drawing/2014/main" id="{6C9BBDA0-8CB2-D481-7AEC-5B54826FD579}"/>
              </a:ext>
            </a:extLst>
          </p:cNvPr>
          <p:cNvSpPr/>
          <p:nvPr/>
        </p:nvSpPr>
        <p:spPr>
          <a:xfrm>
            <a:off x="4322764" y="4400550"/>
            <a:ext cx="847725" cy="1030288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50230" name="文字方塊 59">
            <a:extLst>
              <a:ext uri="{FF2B5EF4-FFF2-40B4-BE49-F238E27FC236}">
                <a16:creationId xmlns:a16="http://schemas.microsoft.com/office/drawing/2014/main" id="{AA0D91F7-6202-181B-E8FE-C7CA6EC207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8650" y="3825875"/>
            <a:ext cx="749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000"/>
              <a:t>CNN</a:t>
            </a:r>
            <a:endParaRPr lang="zh-TW" altLang="en-US" sz="2000"/>
          </a:p>
        </p:txBody>
      </p:sp>
      <p:sp>
        <p:nvSpPr>
          <p:cNvPr id="72" name="梯形 71">
            <a:extLst>
              <a:ext uri="{FF2B5EF4-FFF2-40B4-BE49-F238E27FC236}">
                <a16:creationId xmlns:a16="http://schemas.microsoft.com/office/drawing/2014/main" id="{ED59E5E2-7271-8D43-F3E5-848C829D5EDA}"/>
              </a:ext>
            </a:extLst>
          </p:cNvPr>
          <p:cNvSpPr/>
          <p:nvPr/>
        </p:nvSpPr>
        <p:spPr>
          <a:xfrm>
            <a:off x="6902324" y="5659731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73" name="梯形 72">
            <a:extLst>
              <a:ext uri="{FF2B5EF4-FFF2-40B4-BE49-F238E27FC236}">
                <a16:creationId xmlns:a16="http://schemas.microsoft.com/office/drawing/2014/main" id="{5D31E6CC-7399-4F1B-E62F-94F8E4192E48}"/>
              </a:ext>
            </a:extLst>
          </p:cNvPr>
          <p:cNvSpPr/>
          <p:nvPr/>
        </p:nvSpPr>
        <p:spPr>
          <a:xfrm>
            <a:off x="7683219" y="5659731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74" name="梯形 73">
            <a:extLst>
              <a:ext uri="{FF2B5EF4-FFF2-40B4-BE49-F238E27FC236}">
                <a16:creationId xmlns:a16="http://schemas.microsoft.com/office/drawing/2014/main" id="{57CEFD19-384E-D6DD-7AB7-5B336235D10F}"/>
              </a:ext>
            </a:extLst>
          </p:cNvPr>
          <p:cNvSpPr/>
          <p:nvPr/>
        </p:nvSpPr>
        <p:spPr>
          <a:xfrm>
            <a:off x="8476228" y="5659731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75" name="梯形 74">
            <a:extLst>
              <a:ext uri="{FF2B5EF4-FFF2-40B4-BE49-F238E27FC236}">
                <a16:creationId xmlns:a16="http://schemas.microsoft.com/office/drawing/2014/main" id="{8A95F1C9-2776-E0E9-1CA7-28217DE54EE8}"/>
              </a:ext>
            </a:extLst>
          </p:cNvPr>
          <p:cNvSpPr/>
          <p:nvPr/>
        </p:nvSpPr>
        <p:spPr>
          <a:xfrm>
            <a:off x="7273773" y="5938127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76" name="梯形 75">
            <a:extLst>
              <a:ext uri="{FF2B5EF4-FFF2-40B4-BE49-F238E27FC236}">
                <a16:creationId xmlns:a16="http://schemas.microsoft.com/office/drawing/2014/main" id="{51BF079E-F07F-5A75-4781-AF77CC5D1D10}"/>
              </a:ext>
            </a:extLst>
          </p:cNvPr>
          <p:cNvSpPr/>
          <p:nvPr/>
        </p:nvSpPr>
        <p:spPr>
          <a:xfrm>
            <a:off x="8054669" y="5938127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77" name="梯形 76">
            <a:extLst>
              <a:ext uri="{FF2B5EF4-FFF2-40B4-BE49-F238E27FC236}">
                <a16:creationId xmlns:a16="http://schemas.microsoft.com/office/drawing/2014/main" id="{5250104F-E16E-2E03-089D-2B6262963899}"/>
              </a:ext>
            </a:extLst>
          </p:cNvPr>
          <p:cNvSpPr/>
          <p:nvPr/>
        </p:nvSpPr>
        <p:spPr>
          <a:xfrm>
            <a:off x="8847678" y="5938127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E9DD8873-B596-1532-EBFE-FC7D804A24E0}"/>
              </a:ext>
            </a:extLst>
          </p:cNvPr>
          <p:cNvCxnSpPr/>
          <p:nvPr/>
        </p:nvCxnSpPr>
        <p:spPr>
          <a:xfrm flipV="1">
            <a:off x="7299325" y="5353050"/>
            <a:ext cx="0" cy="3063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>
            <a:extLst>
              <a:ext uri="{FF2B5EF4-FFF2-40B4-BE49-F238E27FC236}">
                <a16:creationId xmlns:a16="http://schemas.microsoft.com/office/drawing/2014/main" id="{5BEFC83A-AE85-1A00-44F5-E4691DEEA3B7}"/>
              </a:ext>
            </a:extLst>
          </p:cNvPr>
          <p:cNvCxnSpPr/>
          <p:nvPr/>
        </p:nvCxnSpPr>
        <p:spPr>
          <a:xfrm flipV="1">
            <a:off x="7659688" y="5630864"/>
            <a:ext cx="0" cy="3079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403E9633-D87B-0A4B-743D-84F88977F434}"/>
              </a:ext>
            </a:extLst>
          </p:cNvPr>
          <p:cNvCxnSpPr/>
          <p:nvPr/>
        </p:nvCxnSpPr>
        <p:spPr>
          <a:xfrm flipV="1">
            <a:off x="8080375" y="5376864"/>
            <a:ext cx="0" cy="3063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F7417426-7653-1AEA-E8B0-158D1B2A78A5}"/>
              </a:ext>
            </a:extLst>
          </p:cNvPr>
          <p:cNvCxnSpPr/>
          <p:nvPr/>
        </p:nvCxnSpPr>
        <p:spPr>
          <a:xfrm flipV="1">
            <a:off x="8451850" y="5659439"/>
            <a:ext cx="0" cy="3079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FC0668A9-2289-5FDC-BB7B-011B8B246A4E}"/>
              </a:ext>
            </a:extLst>
          </p:cNvPr>
          <p:cNvCxnSpPr/>
          <p:nvPr/>
        </p:nvCxnSpPr>
        <p:spPr>
          <a:xfrm flipV="1">
            <a:off x="8872538" y="5376864"/>
            <a:ext cx="0" cy="3063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137E29E8-ABEC-8BBE-2F4C-34A67FAF834B}"/>
              </a:ext>
            </a:extLst>
          </p:cNvPr>
          <p:cNvCxnSpPr/>
          <p:nvPr/>
        </p:nvCxnSpPr>
        <p:spPr>
          <a:xfrm flipV="1">
            <a:off x="9269413" y="5643564"/>
            <a:ext cx="0" cy="3079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5BE120BB-3768-818D-664F-8F5C4B04D09F}"/>
              </a:ext>
            </a:extLst>
          </p:cNvPr>
          <p:cNvSpPr/>
          <p:nvPr/>
        </p:nvSpPr>
        <p:spPr>
          <a:xfrm>
            <a:off x="7196468" y="4728623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171B3B79-0323-4507-6C00-3EAA1824F20E}"/>
              </a:ext>
            </a:extLst>
          </p:cNvPr>
          <p:cNvSpPr/>
          <p:nvPr/>
        </p:nvSpPr>
        <p:spPr>
          <a:xfrm>
            <a:off x="7964423" y="4716344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86E9166-35BF-7318-13FE-2E4ACFBD5265}"/>
              </a:ext>
            </a:extLst>
          </p:cNvPr>
          <p:cNvSpPr/>
          <p:nvPr/>
        </p:nvSpPr>
        <p:spPr>
          <a:xfrm>
            <a:off x="8770373" y="4728623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926769D2-401F-A9FB-6414-4740BC839C1B}"/>
              </a:ext>
            </a:extLst>
          </p:cNvPr>
          <p:cNvSpPr/>
          <p:nvPr/>
        </p:nvSpPr>
        <p:spPr>
          <a:xfrm>
            <a:off x="7565752" y="4968734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7855E0DE-DBA9-759F-BA9F-7BD1C813F78A}"/>
              </a:ext>
            </a:extLst>
          </p:cNvPr>
          <p:cNvSpPr/>
          <p:nvPr/>
        </p:nvSpPr>
        <p:spPr>
          <a:xfrm>
            <a:off x="8354877" y="5040334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34FE9B40-9F04-318F-CE5D-6FDE8C0950E9}"/>
              </a:ext>
            </a:extLst>
          </p:cNvPr>
          <p:cNvSpPr/>
          <p:nvPr/>
        </p:nvSpPr>
        <p:spPr>
          <a:xfrm>
            <a:off x="9163993" y="4991997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50273" name="文字方塊 89">
            <a:extLst>
              <a:ext uri="{FF2B5EF4-FFF2-40B4-BE49-F238E27FC236}">
                <a16:creationId xmlns:a16="http://schemas.microsoft.com/office/drawing/2014/main" id="{3DD501E0-F426-790E-0361-E0ECDAA139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4839" y="1795463"/>
            <a:ext cx="19653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A vector for each region</a:t>
            </a:r>
            <a:endParaRPr lang="zh-TW" altLang="en-US"/>
          </a:p>
        </p:txBody>
      </p:sp>
      <p:sp>
        <p:nvSpPr>
          <p:cNvPr id="50274" name="文字方塊 62">
            <a:extLst>
              <a:ext uri="{FF2B5EF4-FFF2-40B4-BE49-F238E27FC236}">
                <a16:creationId xmlns:a16="http://schemas.microsoft.com/office/drawing/2014/main" id="{290181E6-4DDA-FB5A-7461-3DD0C452BA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1675" y="4376739"/>
            <a:ext cx="635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0.7</a:t>
            </a:r>
            <a:endParaRPr lang="zh-TW" altLang="en-US" sz="1800"/>
          </a:p>
        </p:txBody>
      </p:sp>
      <p:sp>
        <p:nvSpPr>
          <p:cNvPr id="50275" name="文字方塊 63">
            <a:extLst>
              <a:ext uri="{FF2B5EF4-FFF2-40B4-BE49-F238E27FC236}">
                <a16:creationId xmlns:a16="http://schemas.microsoft.com/office/drawing/2014/main" id="{63624E6D-5D02-317B-8CA2-34B849B431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4362450"/>
            <a:ext cx="692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0.1</a:t>
            </a:r>
            <a:endParaRPr lang="zh-TW" altLang="en-US" sz="1800"/>
          </a:p>
        </p:txBody>
      </p:sp>
      <p:sp>
        <p:nvSpPr>
          <p:cNvPr id="50276" name="文字方塊 64">
            <a:extLst>
              <a:ext uri="{FF2B5EF4-FFF2-40B4-BE49-F238E27FC236}">
                <a16:creationId xmlns:a16="http://schemas.microsoft.com/office/drawing/2014/main" id="{5069FF90-5D60-0C6E-922D-1E564DCCC6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48700" y="4368800"/>
            <a:ext cx="6111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0.1</a:t>
            </a:r>
            <a:endParaRPr lang="zh-TW" altLang="en-US" sz="1800"/>
          </a:p>
        </p:txBody>
      </p:sp>
      <p:sp>
        <p:nvSpPr>
          <p:cNvPr id="50277" name="文字方塊 65">
            <a:extLst>
              <a:ext uri="{FF2B5EF4-FFF2-40B4-BE49-F238E27FC236}">
                <a16:creationId xmlns:a16="http://schemas.microsoft.com/office/drawing/2014/main" id="{A79BB886-3927-EC7C-54CB-A144D25655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0614" y="4675188"/>
            <a:ext cx="6572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0.1</a:t>
            </a:r>
            <a:endParaRPr lang="zh-TW" altLang="en-US" sz="1800"/>
          </a:p>
        </p:txBody>
      </p:sp>
      <p:sp>
        <p:nvSpPr>
          <p:cNvPr id="50278" name="文字方塊 66">
            <a:extLst>
              <a:ext uri="{FF2B5EF4-FFF2-40B4-BE49-F238E27FC236}">
                <a16:creationId xmlns:a16="http://schemas.microsoft.com/office/drawing/2014/main" id="{4099D206-B624-124F-5A13-786FAA696C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0713" y="4721225"/>
            <a:ext cx="6461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0.0</a:t>
            </a:r>
            <a:endParaRPr lang="zh-TW" altLang="en-US" sz="1800"/>
          </a:p>
        </p:txBody>
      </p:sp>
      <p:sp>
        <p:nvSpPr>
          <p:cNvPr id="50279" name="文字方塊 67">
            <a:extLst>
              <a:ext uri="{FF2B5EF4-FFF2-40B4-BE49-F238E27FC236}">
                <a16:creationId xmlns:a16="http://schemas.microsoft.com/office/drawing/2014/main" id="{6C5231CE-BE6F-E041-0F30-C0F3BBA2D0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1451" y="4675188"/>
            <a:ext cx="5873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0.0</a:t>
            </a:r>
            <a:endParaRPr lang="zh-TW" altLang="en-US" sz="1800"/>
          </a:p>
        </p:txBody>
      </p: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524B88CD-7597-0982-D66B-195370B8ECEB}"/>
              </a:ext>
            </a:extLst>
          </p:cNvPr>
          <p:cNvCxnSpPr>
            <a:endCxn id="103" idx="2"/>
          </p:cNvCxnSpPr>
          <p:nvPr/>
        </p:nvCxnSpPr>
        <p:spPr>
          <a:xfrm flipV="1">
            <a:off x="7305676" y="4125914"/>
            <a:ext cx="176213" cy="2873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C9B1BCA9-768F-7EE8-C7AE-8A488E2B0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3505201"/>
            <a:ext cx="14938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/>
              <a:t>weighted sum</a:t>
            </a:r>
            <a:endParaRPr lang="zh-TW" altLang="en-US" sz="2000"/>
          </a:p>
        </p:txBody>
      </p: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E36E995B-3B25-92A2-FD33-21CFAB9D2A93}"/>
              </a:ext>
            </a:extLst>
          </p:cNvPr>
          <p:cNvCxnSpPr>
            <a:endCxn id="103" idx="2"/>
          </p:cNvCxnSpPr>
          <p:nvPr/>
        </p:nvCxnSpPr>
        <p:spPr>
          <a:xfrm flipH="1" flipV="1">
            <a:off x="7481888" y="4125914"/>
            <a:ext cx="514350" cy="3063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B4A0C934-EB8D-E118-6628-751593D7D8ED}"/>
              </a:ext>
            </a:extLst>
          </p:cNvPr>
          <p:cNvCxnSpPr>
            <a:endCxn id="103" idx="2"/>
          </p:cNvCxnSpPr>
          <p:nvPr/>
        </p:nvCxnSpPr>
        <p:spPr>
          <a:xfrm flipH="1" flipV="1">
            <a:off x="7481888" y="4125914"/>
            <a:ext cx="1390650" cy="3587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>
            <a:extLst>
              <a:ext uri="{FF2B5EF4-FFF2-40B4-BE49-F238E27FC236}">
                <a16:creationId xmlns:a16="http://schemas.microsoft.com/office/drawing/2014/main" id="{1079EB77-358A-35B6-3B4A-A2E01B140554}"/>
              </a:ext>
            </a:extLst>
          </p:cNvPr>
          <p:cNvCxnSpPr/>
          <p:nvPr/>
        </p:nvCxnSpPr>
        <p:spPr>
          <a:xfrm flipV="1">
            <a:off x="7426325" y="2000251"/>
            <a:ext cx="0" cy="2698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>
            <a:extLst>
              <a:ext uri="{FF2B5EF4-FFF2-40B4-BE49-F238E27FC236}">
                <a16:creationId xmlns:a16="http://schemas.microsoft.com/office/drawing/2014/main" id="{1219FCD9-BEDB-AC9D-22CE-F74B5B09C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3288" y="3470275"/>
            <a:ext cx="457200" cy="655638"/>
          </a:xfrm>
          <a:prstGeom prst="rect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 dirty="0">
              <a:solidFill>
                <a:schemeClr val="dk1"/>
              </a:solidFill>
            </a:endParaRPr>
          </a:p>
        </p:txBody>
      </p:sp>
      <p:cxnSp>
        <p:nvCxnSpPr>
          <p:cNvPr id="104" name="直線單箭頭接點 103">
            <a:extLst>
              <a:ext uri="{FF2B5EF4-FFF2-40B4-BE49-F238E27FC236}">
                <a16:creationId xmlns:a16="http://schemas.microsoft.com/office/drawing/2014/main" id="{115CE29C-CF19-82A0-5AB3-CBF202062BE9}"/>
              </a:ext>
            </a:extLst>
          </p:cNvPr>
          <p:cNvCxnSpPr>
            <a:endCxn id="103" idx="2"/>
          </p:cNvCxnSpPr>
          <p:nvPr/>
        </p:nvCxnSpPr>
        <p:spPr>
          <a:xfrm flipH="1" flipV="1">
            <a:off x="7481889" y="4125914"/>
            <a:ext cx="185737" cy="6619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7030354E-F08A-A941-5B6F-C19C369E4A02}"/>
              </a:ext>
            </a:extLst>
          </p:cNvPr>
          <p:cNvGrpSpPr>
            <a:grpSpLocks/>
          </p:cNvGrpSpPr>
          <p:nvPr/>
        </p:nvGrpSpPr>
        <p:grpSpPr bwMode="auto">
          <a:xfrm>
            <a:off x="7224713" y="2292351"/>
            <a:ext cx="461962" cy="900113"/>
            <a:chOff x="4123648" y="5748055"/>
            <a:chExt cx="461666" cy="900000"/>
          </a:xfrm>
        </p:grpSpPr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83186A92-AA09-A763-9760-1A2B38AF49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648" y="5748055"/>
              <a:ext cx="461666" cy="900000"/>
            </a:xfrm>
            <a:prstGeom prst="rect">
              <a:avLst/>
            </a:prstGeom>
            <a:gradFill rotWithShape="1">
              <a:gsLst>
                <a:gs pos="0">
                  <a:srgbClr val="F5F5FC"/>
                </a:gs>
                <a:gs pos="64999">
                  <a:srgbClr val="E6E6F6"/>
                </a:gs>
                <a:gs pos="100000">
                  <a:srgbClr val="DCDCF3"/>
                </a:gs>
              </a:gsLst>
              <a:lin ang="5400000" scaled="1"/>
            </a:gradFill>
            <a:ln w="9525">
              <a:solidFill>
                <a:srgbClr val="BFBFD2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TW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50296" name="文字方塊 106">
              <a:extLst>
                <a:ext uri="{FF2B5EF4-FFF2-40B4-BE49-F238E27FC236}">
                  <a16:creationId xmlns:a16="http://schemas.microsoft.com/office/drawing/2014/main" id="{67E3B146-4D47-00AC-9C67-388A465494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6384" y="6013389"/>
              <a:ext cx="22333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CA" altLang="zh-TW" sz="2000"/>
                <a:t>z</a:t>
              </a:r>
              <a:r>
                <a:rPr lang="en-CA" altLang="zh-TW" sz="2000" baseline="30000"/>
                <a:t>1</a:t>
              </a:r>
              <a:endParaRPr lang="zh-TW" altLang="en-US" sz="2000"/>
            </a:p>
          </p:txBody>
        </p:sp>
      </p:grpSp>
      <p:sp>
        <p:nvSpPr>
          <p:cNvPr id="108" name="矩形 107">
            <a:extLst>
              <a:ext uri="{FF2B5EF4-FFF2-40B4-BE49-F238E27FC236}">
                <a16:creationId xmlns:a16="http://schemas.microsoft.com/office/drawing/2014/main" id="{5B5D3FF4-0EBB-B729-1CE2-2E93816C5A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1339851"/>
            <a:ext cx="838200" cy="657225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 dirty="0">
              <a:solidFill>
                <a:schemeClr val="dk1"/>
              </a:solidFill>
            </a:endParaRPr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B200EACB-4ABC-E0C1-A842-21764662D0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4188" y="1452563"/>
            <a:ext cx="12049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/>
              <a:t>Word 1</a:t>
            </a:r>
            <a:endParaRPr lang="zh-TW" altLang="en-US" sz="2000"/>
          </a:p>
        </p:txBody>
      </p:sp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B77878FA-313A-DB8D-21B4-93138D13B832}"/>
              </a:ext>
            </a:extLst>
          </p:cNvPr>
          <p:cNvCxnSpPr/>
          <p:nvPr/>
        </p:nvCxnSpPr>
        <p:spPr>
          <a:xfrm flipV="1">
            <a:off x="7469188" y="3194051"/>
            <a:ext cx="0" cy="2698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矩形 111">
            <a:extLst>
              <a:ext uri="{FF2B5EF4-FFF2-40B4-BE49-F238E27FC236}">
                <a16:creationId xmlns:a16="http://schemas.microsoft.com/office/drawing/2014/main" id="{046094D5-D951-8EE0-52DC-4D8CE345AF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5201" y="2268538"/>
            <a:ext cx="460375" cy="900112"/>
          </a:xfrm>
          <a:prstGeom prst="rect">
            <a:avLst/>
          </a:prstGeom>
          <a:gradFill rotWithShape="1">
            <a:gsLst>
              <a:gs pos="0">
                <a:srgbClr val="F5F5FC"/>
              </a:gs>
              <a:gs pos="64999">
                <a:srgbClr val="E6E6F6"/>
              </a:gs>
              <a:gs pos="100000">
                <a:srgbClr val="DCDCF3"/>
              </a:gs>
            </a:gsLst>
            <a:lin ang="5400000" scaled="1"/>
          </a:gradFill>
          <a:ln w="9525">
            <a:solidFill>
              <a:srgbClr val="BFBFD2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CA" altLang="zh-TW" dirty="0">
                <a:solidFill>
                  <a:schemeClr val="dk1"/>
                </a:solidFill>
              </a:rPr>
              <a:t>z</a:t>
            </a:r>
            <a:r>
              <a:rPr lang="en-CA" altLang="zh-TW" baseline="30000" dirty="0">
                <a:solidFill>
                  <a:schemeClr val="dk1"/>
                </a:solidFill>
              </a:rPr>
              <a:t>0</a:t>
            </a:r>
            <a:endParaRPr lang="zh-TW" altLang="en-US" dirty="0">
              <a:solidFill>
                <a:schemeClr val="dk1"/>
              </a:solidFill>
            </a:endParaRPr>
          </a:p>
        </p:txBody>
      </p:sp>
      <p:cxnSp>
        <p:nvCxnSpPr>
          <p:cNvPr id="114" name="直線單箭頭接點 113">
            <a:extLst>
              <a:ext uri="{FF2B5EF4-FFF2-40B4-BE49-F238E27FC236}">
                <a16:creationId xmlns:a16="http://schemas.microsoft.com/office/drawing/2014/main" id="{757DF2E4-AF1A-0729-DF62-632DC7895D55}"/>
              </a:ext>
            </a:extLst>
          </p:cNvPr>
          <p:cNvCxnSpPr/>
          <p:nvPr/>
        </p:nvCxnSpPr>
        <p:spPr>
          <a:xfrm flipV="1">
            <a:off x="6557964" y="2717800"/>
            <a:ext cx="6381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AF51667-1B17-E252-13F0-D600785DCE76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9067800" y="3657600"/>
            <a:ext cx="304800" cy="6096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294" name="TextBox 32">
            <a:extLst>
              <a:ext uri="{FF2B5EF4-FFF2-40B4-BE49-F238E27FC236}">
                <a16:creationId xmlns:a16="http://schemas.microsoft.com/office/drawing/2014/main" id="{091E2779-0E51-97D8-2E4C-382A9B5CA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15400" y="2971801"/>
            <a:ext cx="13652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ru-RU" sz="1800"/>
              <a:t>Attention to</a:t>
            </a:r>
          </a:p>
          <a:p>
            <a:pPr eaLnBrk="1" hangingPunct="1"/>
            <a:r>
              <a:rPr lang="en-US" altLang="ru-RU" sz="1800"/>
              <a:t>a region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標題 1">
            <a:extLst>
              <a:ext uri="{FF2B5EF4-FFF2-40B4-BE49-F238E27FC236}">
                <a16:creationId xmlns:a16="http://schemas.microsoft.com/office/drawing/2014/main" id="{E88D2879-04E8-27FB-8B46-CD8DDDE07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Image Caption Generation</a:t>
            </a:r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9A016C0-E06E-B853-3535-80B87D73F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672" y="4867497"/>
            <a:ext cx="2326237" cy="1499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TopUp"/>
            <a:lightRig rig="threePt" dir="t"/>
          </a:scene3d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55114AB2-ADE8-2363-A617-5C83E648C4F0}"/>
              </a:ext>
            </a:extLst>
          </p:cNvPr>
          <p:cNvCxnSpPr/>
          <p:nvPr/>
        </p:nvCxnSpPr>
        <p:spPr>
          <a:xfrm flipV="1">
            <a:off x="2709864" y="5019675"/>
            <a:ext cx="1741487" cy="1138238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D44E657C-C81E-9FB0-D0EF-E727F0CEE9E5}"/>
              </a:ext>
            </a:extLst>
          </p:cNvPr>
          <p:cNvCxnSpPr/>
          <p:nvPr/>
        </p:nvCxnSpPr>
        <p:spPr>
          <a:xfrm>
            <a:off x="2805113" y="5387975"/>
            <a:ext cx="1206500" cy="744538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539684C-2847-A49C-B4A4-B06ED97E70DE}"/>
              </a:ext>
            </a:extLst>
          </p:cNvPr>
          <p:cNvCxnSpPr/>
          <p:nvPr/>
        </p:nvCxnSpPr>
        <p:spPr>
          <a:xfrm>
            <a:off x="3322638" y="5073651"/>
            <a:ext cx="1276350" cy="758825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手繪多邊形 7">
            <a:extLst>
              <a:ext uri="{FF2B5EF4-FFF2-40B4-BE49-F238E27FC236}">
                <a16:creationId xmlns:a16="http://schemas.microsoft.com/office/drawing/2014/main" id="{CF79AD85-D23F-8DC8-DAD1-39DCB5B3491A}"/>
              </a:ext>
            </a:extLst>
          </p:cNvPr>
          <p:cNvSpPr/>
          <p:nvPr/>
        </p:nvSpPr>
        <p:spPr>
          <a:xfrm>
            <a:off x="3790951" y="4132264"/>
            <a:ext cx="981075" cy="1025525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9" name="手繪多邊形 8">
            <a:extLst>
              <a:ext uri="{FF2B5EF4-FFF2-40B4-BE49-F238E27FC236}">
                <a16:creationId xmlns:a16="http://schemas.microsoft.com/office/drawing/2014/main" id="{EA8DF3CA-1E2A-BA12-4F85-600227C3F918}"/>
              </a:ext>
            </a:extLst>
          </p:cNvPr>
          <p:cNvSpPr/>
          <p:nvPr/>
        </p:nvSpPr>
        <p:spPr>
          <a:xfrm>
            <a:off x="3379788" y="4108451"/>
            <a:ext cx="595312" cy="1279525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10" name="手繪多邊形 9">
            <a:extLst>
              <a:ext uri="{FF2B5EF4-FFF2-40B4-BE49-F238E27FC236}">
                <a16:creationId xmlns:a16="http://schemas.microsoft.com/office/drawing/2014/main" id="{99543621-3ADA-EFCA-8BFB-330D375C92B8}"/>
              </a:ext>
            </a:extLst>
          </p:cNvPr>
          <p:cNvSpPr/>
          <p:nvPr/>
        </p:nvSpPr>
        <p:spPr>
          <a:xfrm>
            <a:off x="2771775" y="4140200"/>
            <a:ext cx="407988" cy="1589088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11" name="梯形 10">
            <a:extLst>
              <a:ext uri="{FF2B5EF4-FFF2-40B4-BE49-F238E27FC236}">
                <a16:creationId xmlns:a16="http://schemas.microsoft.com/office/drawing/2014/main" id="{0FFED0F3-6437-D6D5-BC08-CDAE413676AD}"/>
              </a:ext>
            </a:extLst>
          </p:cNvPr>
          <p:cNvSpPr/>
          <p:nvPr/>
        </p:nvSpPr>
        <p:spPr>
          <a:xfrm>
            <a:off x="2793556" y="3695626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12" name="梯形 11">
            <a:extLst>
              <a:ext uri="{FF2B5EF4-FFF2-40B4-BE49-F238E27FC236}">
                <a16:creationId xmlns:a16="http://schemas.microsoft.com/office/drawing/2014/main" id="{6B57310E-0111-E68D-5DAA-BFC9856400D1}"/>
              </a:ext>
            </a:extLst>
          </p:cNvPr>
          <p:cNvSpPr/>
          <p:nvPr/>
        </p:nvSpPr>
        <p:spPr>
          <a:xfrm>
            <a:off x="3574451" y="3695626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13" name="梯形 12">
            <a:extLst>
              <a:ext uri="{FF2B5EF4-FFF2-40B4-BE49-F238E27FC236}">
                <a16:creationId xmlns:a16="http://schemas.microsoft.com/office/drawing/2014/main" id="{0A5BABC4-15C7-98D1-4ED6-9E1F7D9B98F1}"/>
              </a:ext>
            </a:extLst>
          </p:cNvPr>
          <p:cNvSpPr/>
          <p:nvPr/>
        </p:nvSpPr>
        <p:spPr>
          <a:xfrm>
            <a:off x="4367460" y="3695626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14" name="梯形 13">
            <a:extLst>
              <a:ext uri="{FF2B5EF4-FFF2-40B4-BE49-F238E27FC236}">
                <a16:creationId xmlns:a16="http://schemas.microsoft.com/office/drawing/2014/main" id="{2394C0CB-58E0-25C0-0440-CCBEEDBA4BD5}"/>
              </a:ext>
            </a:extLst>
          </p:cNvPr>
          <p:cNvSpPr/>
          <p:nvPr/>
        </p:nvSpPr>
        <p:spPr>
          <a:xfrm>
            <a:off x="3165005" y="3974022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15" name="梯形 14">
            <a:extLst>
              <a:ext uri="{FF2B5EF4-FFF2-40B4-BE49-F238E27FC236}">
                <a16:creationId xmlns:a16="http://schemas.microsoft.com/office/drawing/2014/main" id="{6CF15F3B-25A5-02FA-7EFF-DC24474DA047}"/>
              </a:ext>
            </a:extLst>
          </p:cNvPr>
          <p:cNvSpPr/>
          <p:nvPr/>
        </p:nvSpPr>
        <p:spPr>
          <a:xfrm>
            <a:off x="3945901" y="3974022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16" name="梯形 15">
            <a:extLst>
              <a:ext uri="{FF2B5EF4-FFF2-40B4-BE49-F238E27FC236}">
                <a16:creationId xmlns:a16="http://schemas.microsoft.com/office/drawing/2014/main" id="{BD392B21-0F83-E008-9882-1D2838F39C32}"/>
              </a:ext>
            </a:extLst>
          </p:cNvPr>
          <p:cNvSpPr/>
          <p:nvPr/>
        </p:nvSpPr>
        <p:spPr>
          <a:xfrm>
            <a:off x="4738910" y="3974022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173C63E0-3C84-BE55-FE47-3C1E621709FE}"/>
              </a:ext>
            </a:extLst>
          </p:cNvPr>
          <p:cNvCxnSpPr/>
          <p:nvPr/>
        </p:nvCxnSpPr>
        <p:spPr>
          <a:xfrm flipV="1">
            <a:off x="3189288" y="3389314"/>
            <a:ext cx="0" cy="3063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3C239EF1-3B30-B40C-8A6A-6C3925A1A189}"/>
              </a:ext>
            </a:extLst>
          </p:cNvPr>
          <p:cNvCxnSpPr/>
          <p:nvPr/>
        </p:nvCxnSpPr>
        <p:spPr>
          <a:xfrm flipV="1">
            <a:off x="3551238" y="3667125"/>
            <a:ext cx="0" cy="3063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391D8DEE-9E84-A5E9-E6C8-1A7F13B4B159}"/>
              </a:ext>
            </a:extLst>
          </p:cNvPr>
          <p:cNvCxnSpPr/>
          <p:nvPr/>
        </p:nvCxnSpPr>
        <p:spPr>
          <a:xfrm flipV="1">
            <a:off x="3970338" y="3413125"/>
            <a:ext cx="0" cy="3063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6AC0523F-2BED-6AEE-8393-96E3BCCEA4C7}"/>
              </a:ext>
            </a:extLst>
          </p:cNvPr>
          <p:cNvCxnSpPr/>
          <p:nvPr/>
        </p:nvCxnSpPr>
        <p:spPr>
          <a:xfrm flipV="1">
            <a:off x="4341813" y="3695700"/>
            <a:ext cx="0" cy="3063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8EE9663C-36D1-DF27-AB28-80AEE860106A}"/>
              </a:ext>
            </a:extLst>
          </p:cNvPr>
          <p:cNvCxnSpPr/>
          <p:nvPr/>
        </p:nvCxnSpPr>
        <p:spPr>
          <a:xfrm flipV="1">
            <a:off x="4764088" y="3413125"/>
            <a:ext cx="0" cy="3063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516A3DF9-952B-39CA-2A1A-8885A35FB711}"/>
              </a:ext>
            </a:extLst>
          </p:cNvPr>
          <p:cNvCxnSpPr/>
          <p:nvPr/>
        </p:nvCxnSpPr>
        <p:spPr>
          <a:xfrm flipV="1">
            <a:off x="5160963" y="3679826"/>
            <a:ext cx="0" cy="3079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53D4DE9A-F197-09D2-BDCC-40BA3816CD6B}"/>
              </a:ext>
            </a:extLst>
          </p:cNvPr>
          <p:cNvSpPr/>
          <p:nvPr/>
        </p:nvSpPr>
        <p:spPr>
          <a:xfrm>
            <a:off x="3087700" y="2764518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4996AA5-2C6A-73BF-2CA2-B524CF3CD90B}"/>
              </a:ext>
            </a:extLst>
          </p:cNvPr>
          <p:cNvSpPr/>
          <p:nvPr/>
        </p:nvSpPr>
        <p:spPr>
          <a:xfrm>
            <a:off x="3855655" y="2752239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A71BFED-E0F4-F1CF-7FD4-3F467CD96E71}"/>
              </a:ext>
            </a:extLst>
          </p:cNvPr>
          <p:cNvSpPr/>
          <p:nvPr/>
        </p:nvSpPr>
        <p:spPr>
          <a:xfrm>
            <a:off x="4661605" y="2764518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8C9310A-2587-E2F2-E63B-74D3ADA1DB32}"/>
              </a:ext>
            </a:extLst>
          </p:cNvPr>
          <p:cNvSpPr/>
          <p:nvPr/>
        </p:nvSpPr>
        <p:spPr>
          <a:xfrm>
            <a:off x="3456984" y="3004629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3A24DEA-C14E-2044-F4D7-F2AB2B6B4087}"/>
              </a:ext>
            </a:extLst>
          </p:cNvPr>
          <p:cNvSpPr/>
          <p:nvPr/>
        </p:nvSpPr>
        <p:spPr>
          <a:xfrm>
            <a:off x="4246109" y="3076229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12DA2D7-2A76-E292-A8C1-EE515AF5B7BF}"/>
              </a:ext>
            </a:extLst>
          </p:cNvPr>
          <p:cNvSpPr/>
          <p:nvPr/>
        </p:nvSpPr>
        <p:spPr>
          <a:xfrm>
            <a:off x="5055225" y="3027892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29" name="手繪多邊形 28">
            <a:extLst>
              <a:ext uri="{FF2B5EF4-FFF2-40B4-BE49-F238E27FC236}">
                <a16:creationId xmlns:a16="http://schemas.microsoft.com/office/drawing/2014/main" id="{1C12B8DF-6AF3-99E1-7470-47F9D8914B40}"/>
              </a:ext>
            </a:extLst>
          </p:cNvPr>
          <p:cNvSpPr/>
          <p:nvPr/>
        </p:nvSpPr>
        <p:spPr>
          <a:xfrm>
            <a:off x="3257550" y="4394201"/>
            <a:ext cx="344488" cy="1668463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30" name="手繪多邊形 29">
            <a:extLst>
              <a:ext uri="{FF2B5EF4-FFF2-40B4-BE49-F238E27FC236}">
                <a16:creationId xmlns:a16="http://schemas.microsoft.com/office/drawing/2014/main" id="{D3CF2247-2AC1-F9C0-D761-E9B40E20E1A3}"/>
              </a:ext>
            </a:extLst>
          </p:cNvPr>
          <p:cNvSpPr/>
          <p:nvPr/>
        </p:nvSpPr>
        <p:spPr>
          <a:xfrm>
            <a:off x="3898900" y="4418014"/>
            <a:ext cx="490538" cy="1381125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31" name="手繪多邊形 30">
            <a:extLst>
              <a:ext uri="{FF2B5EF4-FFF2-40B4-BE49-F238E27FC236}">
                <a16:creationId xmlns:a16="http://schemas.microsoft.com/office/drawing/2014/main" id="{A0842DF6-E361-AEE8-BCB7-C5593BDC8C4B}"/>
              </a:ext>
            </a:extLst>
          </p:cNvPr>
          <p:cNvSpPr/>
          <p:nvPr/>
        </p:nvSpPr>
        <p:spPr>
          <a:xfrm>
            <a:off x="4322764" y="4400550"/>
            <a:ext cx="847725" cy="1030288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51254" name="文字方塊 59">
            <a:extLst>
              <a:ext uri="{FF2B5EF4-FFF2-40B4-BE49-F238E27FC236}">
                <a16:creationId xmlns:a16="http://schemas.microsoft.com/office/drawing/2014/main" id="{22C3BF44-69F4-B350-ADE1-0A2B7BF14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8650" y="3825875"/>
            <a:ext cx="749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000"/>
              <a:t>CNN</a:t>
            </a:r>
            <a:endParaRPr lang="zh-TW" altLang="en-US" sz="2000"/>
          </a:p>
        </p:txBody>
      </p:sp>
      <p:sp>
        <p:nvSpPr>
          <p:cNvPr id="72" name="梯形 71">
            <a:extLst>
              <a:ext uri="{FF2B5EF4-FFF2-40B4-BE49-F238E27FC236}">
                <a16:creationId xmlns:a16="http://schemas.microsoft.com/office/drawing/2014/main" id="{D185E24E-AB75-965C-F981-F8CFDA5C06E0}"/>
              </a:ext>
            </a:extLst>
          </p:cNvPr>
          <p:cNvSpPr/>
          <p:nvPr/>
        </p:nvSpPr>
        <p:spPr>
          <a:xfrm>
            <a:off x="6902324" y="5659731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73" name="梯形 72">
            <a:extLst>
              <a:ext uri="{FF2B5EF4-FFF2-40B4-BE49-F238E27FC236}">
                <a16:creationId xmlns:a16="http://schemas.microsoft.com/office/drawing/2014/main" id="{6D744FB2-78F3-D0A6-412C-B531C368BB9B}"/>
              </a:ext>
            </a:extLst>
          </p:cNvPr>
          <p:cNvSpPr/>
          <p:nvPr/>
        </p:nvSpPr>
        <p:spPr>
          <a:xfrm>
            <a:off x="7683219" y="5659731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74" name="梯形 73">
            <a:extLst>
              <a:ext uri="{FF2B5EF4-FFF2-40B4-BE49-F238E27FC236}">
                <a16:creationId xmlns:a16="http://schemas.microsoft.com/office/drawing/2014/main" id="{DCC59BA1-6140-C17C-0142-C0A3CFC5FBD2}"/>
              </a:ext>
            </a:extLst>
          </p:cNvPr>
          <p:cNvSpPr/>
          <p:nvPr/>
        </p:nvSpPr>
        <p:spPr>
          <a:xfrm>
            <a:off x="8476228" y="5659731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75" name="梯形 74">
            <a:extLst>
              <a:ext uri="{FF2B5EF4-FFF2-40B4-BE49-F238E27FC236}">
                <a16:creationId xmlns:a16="http://schemas.microsoft.com/office/drawing/2014/main" id="{B89B0536-E2D6-3781-0618-D095337B3CCC}"/>
              </a:ext>
            </a:extLst>
          </p:cNvPr>
          <p:cNvSpPr/>
          <p:nvPr/>
        </p:nvSpPr>
        <p:spPr>
          <a:xfrm>
            <a:off x="7273773" y="5938127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76" name="梯形 75">
            <a:extLst>
              <a:ext uri="{FF2B5EF4-FFF2-40B4-BE49-F238E27FC236}">
                <a16:creationId xmlns:a16="http://schemas.microsoft.com/office/drawing/2014/main" id="{BCBEE6F1-A08F-5846-7AB4-21DC3E7261DE}"/>
              </a:ext>
            </a:extLst>
          </p:cNvPr>
          <p:cNvSpPr/>
          <p:nvPr/>
        </p:nvSpPr>
        <p:spPr>
          <a:xfrm>
            <a:off x="8054669" y="5938127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77" name="梯形 76">
            <a:extLst>
              <a:ext uri="{FF2B5EF4-FFF2-40B4-BE49-F238E27FC236}">
                <a16:creationId xmlns:a16="http://schemas.microsoft.com/office/drawing/2014/main" id="{9544AC6D-7087-D0DB-CF93-F02ECE2EF128}"/>
              </a:ext>
            </a:extLst>
          </p:cNvPr>
          <p:cNvSpPr/>
          <p:nvPr/>
        </p:nvSpPr>
        <p:spPr>
          <a:xfrm>
            <a:off x="8847678" y="5938127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E64A5AFC-444F-4D7A-B04D-919F9AB5D914}"/>
              </a:ext>
            </a:extLst>
          </p:cNvPr>
          <p:cNvCxnSpPr/>
          <p:nvPr/>
        </p:nvCxnSpPr>
        <p:spPr>
          <a:xfrm flipV="1">
            <a:off x="7299325" y="5353050"/>
            <a:ext cx="0" cy="3063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>
            <a:extLst>
              <a:ext uri="{FF2B5EF4-FFF2-40B4-BE49-F238E27FC236}">
                <a16:creationId xmlns:a16="http://schemas.microsoft.com/office/drawing/2014/main" id="{877594FD-2068-784E-31E1-3165B2A68983}"/>
              </a:ext>
            </a:extLst>
          </p:cNvPr>
          <p:cNvCxnSpPr/>
          <p:nvPr/>
        </p:nvCxnSpPr>
        <p:spPr>
          <a:xfrm flipV="1">
            <a:off x="7659688" y="5630864"/>
            <a:ext cx="0" cy="3079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C112961B-E9B2-C98C-B79D-9F89DED59DAC}"/>
              </a:ext>
            </a:extLst>
          </p:cNvPr>
          <p:cNvCxnSpPr/>
          <p:nvPr/>
        </p:nvCxnSpPr>
        <p:spPr>
          <a:xfrm flipV="1">
            <a:off x="8080375" y="5376864"/>
            <a:ext cx="0" cy="3063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93F391CD-1F50-8532-FD79-18C111615E5C}"/>
              </a:ext>
            </a:extLst>
          </p:cNvPr>
          <p:cNvCxnSpPr/>
          <p:nvPr/>
        </p:nvCxnSpPr>
        <p:spPr>
          <a:xfrm flipV="1">
            <a:off x="8451850" y="5659439"/>
            <a:ext cx="0" cy="3079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4D1FF137-1776-BB9E-0138-7A79F68E1792}"/>
              </a:ext>
            </a:extLst>
          </p:cNvPr>
          <p:cNvCxnSpPr/>
          <p:nvPr/>
        </p:nvCxnSpPr>
        <p:spPr>
          <a:xfrm flipV="1">
            <a:off x="8872538" y="5376864"/>
            <a:ext cx="0" cy="3063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676F8D7A-09C5-9F93-26B7-D70A5457B2FB}"/>
              </a:ext>
            </a:extLst>
          </p:cNvPr>
          <p:cNvCxnSpPr/>
          <p:nvPr/>
        </p:nvCxnSpPr>
        <p:spPr>
          <a:xfrm flipV="1">
            <a:off x="9269413" y="5643564"/>
            <a:ext cx="0" cy="3079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87ADADE1-9AA4-6695-D089-79D9857D9AB5}"/>
              </a:ext>
            </a:extLst>
          </p:cNvPr>
          <p:cNvSpPr/>
          <p:nvPr/>
        </p:nvSpPr>
        <p:spPr>
          <a:xfrm>
            <a:off x="7196468" y="4728623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4B40D7AC-2D59-F138-BEFC-DF9FF82F4488}"/>
              </a:ext>
            </a:extLst>
          </p:cNvPr>
          <p:cNvSpPr/>
          <p:nvPr/>
        </p:nvSpPr>
        <p:spPr>
          <a:xfrm>
            <a:off x="7964423" y="4716344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AC37E327-1402-68E0-0AA7-A3F759AD6344}"/>
              </a:ext>
            </a:extLst>
          </p:cNvPr>
          <p:cNvSpPr/>
          <p:nvPr/>
        </p:nvSpPr>
        <p:spPr>
          <a:xfrm>
            <a:off x="8770373" y="4728623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58DB31D9-CAD1-D933-750E-A740B1CFBC35}"/>
              </a:ext>
            </a:extLst>
          </p:cNvPr>
          <p:cNvSpPr/>
          <p:nvPr/>
        </p:nvSpPr>
        <p:spPr>
          <a:xfrm>
            <a:off x="7565752" y="4968734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231E3A43-4A01-0730-AB59-83F3B475C3B0}"/>
              </a:ext>
            </a:extLst>
          </p:cNvPr>
          <p:cNvSpPr/>
          <p:nvPr/>
        </p:nvSpPr>
        <p:spPr>
          <a:xfrm>
            <a:off x="8354877" y="5040334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18755799-A5BD-8CDE-524C-E014FD05F05E}"/>
              </a:ext>
            </a:extLst>
          </p:cNvPr>
          <p:cNvSpPr/>
          <p:nvPr/>
        </p:nvSpPr>
        <p:spPr>
          <a:xfrm>
            <a:off x="9163993" y="4991997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5504BDB2-A3F2-61D6-5A6F-39FD71CB5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4839" y="1795463"/>
            <a:ext cx="19653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A vector for each region</a:t>
            </a:r>
            <a:endParaRPr lang="zh-TW" altLang="en-US"/>
          </a:p>
        </p:txBody>
      </p:sp>
      <p:grpSp>
        <p:nvGrpSpPr>
          <p:cNvPr id="51298" name="群組 92">
            <a:extLst>
              <a:ext uri="{FF2B5EF4-FFF2-40B4-BE49-F238E27FC236}">
                <a16:creationId xmlns:a16="http://schemas.microsoft.com/office/drawing/2014/main" id="{0749A394-DB9B-FAB6-CDD7-F569C382D223}"/>
              </a:ext>
            </a:extLst>
          </p:cNvPr>
          <p:cNvGrpSpPr>
            <a:grpSpLocks/>
          </p:cNvGrpSpPr>
          <p:nvPr/>
        </p:nvGrpSpPr>
        <p:grpSpPr bwMode="auto">
          <a:xfrm>
            <a:off x="6045201" y="2268538"/>
            <a:ext cx="460375" cy="900112"/>
            <a:chOff x="4123648" y="5748055"/>
            <a:chExt cx="461666" cy="900000"/>
          </a:xfrm>
        </p:grpSpPr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DF65E1CF-438C-A7AA-6EF3-E1DA481190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648" y="5748055"/>
              <a:ext cx="461666" cy="900000"/>
            </a:xfrm>
            <a:prstGeom prst="rect">
              <a:avLst/>
            </a:prstGeom>
            <a:gradFill rotWithShape="1">
              <a:gsLst>
                <a:gs pos="0">
                  <a:srgbClr val="F5F5FC"/>
                </a:gs>
                <a:gs pos="64999">
                  <a:srgbClr val="E6E6F6"/>
                </a:gs>
                <a:gs pos="100000">
                  <a:srgbClr val="DCDCF3"/>
                </a:gs>
              </a:gsLst>
              <a:lin ang="5400000" scaled="1"/>
            </a:gradFill>
            <a:ln w="9525">
              <a:solidFill>
                <a:srgbClr val="BFBFD2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TW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51324" name="文字方塊 91">
              <a:extLst>
                <a:ext uri="{FF2B5EF4-FFF2-40B4-BE49-F238E27FC236}">
                  <a16:creationId xmlns:a16="http://schemas.microsoft.com/office/drawing/2014/main" id="{7518286E-B012-7CC7-B9C3-E5EE36C6E5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6384" y="6013389"/>
              <a:ext cx="28336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CA" altLang="zh-TW" sz="2000"/>
                <a:t>z</a:t>
              </a:r>
              <a:r>
                <a:rPr lang="en-CA" altLang="zh-TW" sz="2000" baseline="30000"/>
                <a:t>0</a:t>
              </a:r>
              <a:endParaRPr lang="zh-TW" altLang="en-US" sz="2000"/>
            </a:p>
          </p:txBody>
        </p:sp>
      </p:grp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52FE727F-19D7-79C3-E7D9-A9FC79175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1675" y="4376739"/>
            <a:ext cx="635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0.0</a:t>
            </a:r>
            <a:endParaRPr lang="zh-TW" altLang="en-US" sz="1800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0597A9DA-B72B-723A-B812-50C96807D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4362450"/>
            <a:ext cx="692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0.8</a:t>
            </a:r>
            <a:endParaRPr lang="zh-TW" altLang="en-US" sz="1800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51B44403-F367-9C24-61DD-1E3EBD201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48700" y="4368800"/>
            <a:ext cx="6111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0.2</a:t>
            </a:r>
            <a:endParaRPr lang="zh-TW" altLang="en-US" sz="1800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144707D1-31BB-93BA-BC4A-BCFE97DF66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0614" y="4675188"/>
            <a:ext cx="6572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0.0</a:t>
            </a:r>
            <a:endParaRPr lang="zh-TW" altLang="en-US" sz="1800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B10D321E-7104-BB1C-DE66-20760FD87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0713" y="4721225"/>
            <a:ext cx="6461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0.0</a:t>
            </a:r>
            <a:endParaRPr lang="zh-TW" altLang="en-US" sz="180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A42FE467-58F3-D48F-A82B-31739B9EE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1451" y="4675188"/>
            <a:ext cx="5873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0.0</a:t>
            </a:r>
            <a:endParaRPr lang="zh-TW" altLang="en-US" sz="1800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1641F1A1-EFD4-EDD9-7812-1BABCF4389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3950" y="3425825"/>
            <a:ext cx="14922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weighted sum</a:t>
            </a:r>
            <a:endParaRPr lang="zh-TW" altLang="en-US"/>
          </a:p>
        </p:txBody>
      </p: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C62A3A76-E79A-3672-533C-980D98F9625B}"/>
              </a:ext>
            </a:extLst>
          </p:cNvPr>
          <p:cNvCxnSpPr>
            <a:endCxn id="94" idx="2"/>
          </p:cNvCxnSpPr>
          <p:nvPr/>
        </p:nvCxnSpPr>
        <p:spPr>
          <a:xfrm flipV="1">
            <a:off x="8054975" y="4135439"/>
            <a:ext cx="520700" cy="3190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14833519-72C6-4B95-D5C1-A1FD293A84B8}"/>
              </a:ext>
            </a:extLst>
          </p:cNvPr>
          <p:cNvCxnSpPr>
            <a:endCxn id="94" idx="2"/>
          </p:cNvCxnSpPr>
          <p:nvPr/>
        </p:nvCxnSpPr>
        <p:spPr>
          <a:xfrm flipH="1" flipV="1">
            <a:off x="8575675" y="4135438"/>
            <a:ext cx="330200" cy="3492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>
            <a:extLst>
              <a:ext uri="{FF2B5EF4-FFF2-40B4-BE49-F238E27FC236}">
                <a16:creationId xmlns:a16="http://schemas.microsoft.com/office/drawing/2014/main" id="{6B1E4CCA-729D-C517-38E5-BC97E9E3EA4B}"/>
              </a:ext>
            </a:extLst>
          </p:cNvPr>
          <p:cNvCxnSpPr/>
          <p:nvPr/>
        </p:nvCxnSpPr>
        <p:spPr>
          <a:xfrm flipV="1">
            <a:off x="7426325" y="2000251"/>
            <a:ext cx="0" cy="2698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309" name="群組 104">
            <a:extLst>
              <a:ext uri="{FF2B5EF4-FFF2-40B4-BE49-F238E27FC236}">
                <a16:creationId xmlns:a16="http://schemas.microsoft.com/office/drawing/2014/main" id="{5C7F46A8-6D13-D2FA-EA50-33326993FEA5}"/>
              </a:ext>
            </a:extLst>
          </p:cNvPr>
          <p:cNvGrpSpPr>
            <a:grpSpLocks/>
          </p:cNvGrpSpPr>
          <p:nvPr/>
        </p:nvGrpSpPr>
        <p:grpSpPr bwMode="auto">
          <a:xfrm>
            <a:off x="7224713" y="2292351"/>
            <a:ext cx="461962" cy="900113"/>
            <a:chOff x="4123648" y="5748055"/>
            <a:chExt cx="461666" cy="900000"/>
          </a:xfrm>
        </p:grpSpPr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3052C235-2EE5-AE43-7179-53C2DD1036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648" y="5748055"/>
              <a:ext cx="461666" cy="900000"/>
            </a:xfrm>
            <a:prstGeom prst="rect">
              <a:avLst/>
            </a:prstGeom>
            <a:gradFill rotWithShape="1">
              <a:gsLst>
                <a:gs pos="0">
                  <a:srgbClr val="F5F5FC"/>
                </a:gs>
                <a:gs pos="64999">
                  <a:srgbClr val="E6E6F6"/>
                </a:gs>
                <a:gs pos="100000">
                  <a:srgbClr val="DCDCF3"/>
                </a:gs>
              </a:gsLst>
              <a:lin ang="5400000" scaled="1"/>
            </a:gradFill>
            <a:ln w="9525">
              <a:solidFill>
                <a:srgbClr val="BFBFD2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TW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51322" name="文字方塊 106">
              <a:extLst>
                <a:ext uri="{FF2B5EF4-FFF2-40B4-BE49-F238E27FC236}">
                  <a16:creationId xmlns:a16="http://schemas.microsoft.com/office/drawing/2014/main" id="{CC7B188A-BBA5-DF3A-4FAE-8A7D7DA194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6384" y="6013389"/>
              <a:ext cx="22333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CA" altLang="zh-TW" sz="2000"/>
                <a:t>z</a:t>
              </a:r>
              <a:r>
                <a:rPr lang="en-CA" altLang="zh-TW" sz="2000" baseline="30000"/>
                <a:t>1</a:t>
              </a:r>
              <a:endParaRPr lang="zh-TW" altLang="en-US" sz="2000"/>
            </a:p>
          </p:txBody>
        </p:sp>
      </p:grpSp>
      <p:sp>
        <p:nvSpPr>
          <p:cNvPr id="108" name="矩形 107">
            <a:extLst>
              <a:ext uri="{FF2B5EF4-FFF2-40B4-BE49-F238E27FC236}">
                <a16:creationId xmlns:a16="http://schemas.microsoft.com/office/drawing/2014/main" id="{FCE368C8-5396-204B-4D6C-7A2D88988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1339851"/>
            <a:ext cx="838200" cy="657225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 dirty="0">
              <a:solidFill>
                <a:schemeClr val="dk1"/>
              </a:solidFill>
            </a:endParaRPr>
          </a:p>
        </p:txBody>
      </p:sp>
      <p:sp>
        <p:nvSpPr>
          <p:cNvPr id="51311" name="文字方塊 98">
            <a:extLst>
              <a:ext uri="{FF2B5EF4-FFF2-40B4-BE49-F238E27FC236}">
                <a16:creationId xmlns:a16="http://schemas.microsoft.com/office/drawing/2014/main" id="{A80995BE-C312-DB88-04FC-AB535F27F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4188" y="1452563"/>
            <a:ext cx="12049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/>
              <a:t>Word 1</a:t>
            </a:r>
            <a:endParaRPr lang="zh-TW" altLang="en-US" sz="2000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DD659B5C-8DEE-A1EE-7C15-90BD4B634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7075" y="3478214"/>
            <a:ext cx="457200" cy="657225"/>
          </a:xfrm>
          <a:prstGeom prst="rect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 dirty="0">
              <a:solidFill>
                <a:schemeClr val="dk1"/>
              </a:solidFill>
            </a:endParaRPr>
          </a:p>
        </p:txBody>
      </p: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0E0AF88C-8CAF-5854-C78F-EE83BC8A2EF1}"/>
              </a:ext>
            </a:extLst>
          </p:cNvPr>
          <p:cNvCxnSpPr/>
          <p:nvPr/>
        </p:nvCxnSpPr>
        <p:spPr>
          <a:xfrm flipV="1">
            <a:off x="8548688" y="1976439"/>
            <a:ext cx="0" cy="2698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矩形 100">
            <a:extLst>
              <a:ext uri="{FF2B5EF4-FFF2-40B4-BE49-F238E27FC236}">
                <a16:creationId xmlns:a16="http://schemas.microsoft.com/office/drawing/2014/main" id="{F0FEEAF7-5086-B831-FCE7-66FF37A32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7076" y="2268538"/>
            <a:ext cx="461963" cy="900112"/>
          </a:xfrm>
          <a:prstGeom prst="rect">
            <a:avLst/>
          </a:prstGeom>
          <a:gradFill rotWithShape="1">
            <a:gsLst>
              <a:gs pos="0">
                <a:srgbClr val="F5F5FC"/>
              </a:gs>
              <a:gs pos="64999">
                <a:srgbClr val="E6E6F6"/>
              </a:gs>
              <a:gs pos="100000">
                <a:srgbClr val="DCDCF3"/>
              </a:gs>
            </a:gsLst>
            <a:lin ang="5400000" scaled="1"/>
          </a:gradFill>
          <a:ln w="9525">
            <a:solidFill>
              <a:srgbClr val="BFBFD2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CA" altLang="zh-TW" dirty="0">
                <a:solidFill>
                  <a:schemeClr val="dk1"/>
                </a:solidFill>
              </a:rPr>
              <a:t>z</a:t>
            </a:r>
            <a:r>
              <a:rPr lang="en-CA" altLang="zh-TW" baseline="30000" dirty="0">
                <a:solidFill>
                  <a:schemeClr val="dk1"/>
                </a:solidFill>
              </a:rPr>
              <a:t>2</a:t>
            </a:r>
            <a:endParaRPr lang="zh-TW" altLang="en-US" dirty="0">
              <a:solidFill>
                <a:schemeClr val="dk1"/>
              </a:solidFill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4E99BCB9-269F-BB71-E591-EBBB2358A6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1316039"/>
            <a:ext cx="838200" cy="655637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 dirty="0">
              <a:solidFill>
                <a:schemeClr val="dk1"/>
              </a:solidFill>
            </a:endParaRPr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602A9574-F716-A211-6580-D3E3D09981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4963" y="1427163"/>
            <a:ext cx="12049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/>
              <a:t>Word 2</a:t>
            </a:r>
            <a:endParaRPr lang="zh-TW" altLang="en-US" sz="2000"/>
          </a:p>
        </p:txBody>
      </p:sp>
      <p:cxnSp>
        <p:nvCxnSpPr>
          <p:cNvPr id="113" name="直線單箭頭接點 112">
            <a:extLst>
              <a:ext uri="{FF2B5EF4-FFF2-40B4-BE49-F238E27FC236}">
                <a16:creationId xmlns:a16="http://schemas.microsoft.com/office/drawing/2014/main" id="{8ED4DB9B-3CD2-CDB6-FB91-225FEDB0921A}"/>
              </a:ext>
            </a:extLst>
          </p:cNvPr>
          <p:cNvCxnSpPr/>
          <p:nvPr/>
        </p:nvCxnSpPr>
        <p:spPr>
          <a:xfrm flipV="1">
            <a:off x="8591550" y="3168651"/>
            <a:ext cx="0" cy="2714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單箭頭接點 113">
            <a:extLst>
              <a:ext uri="{FF2B5EF4-FFF2-40B4-BE49-F238E27FC236}">
                <a16:creationId xmlns:a16="http://schemas.microsoft.com/office/drawing/2014/main" id="{2B75AF2D-684C-C889-607F-FB115579E67D}"/>
              </a:ext>
            </a:extLst>
          </p:cNvPr>
          <p:cNvCxnSpPr>
            <a:endCxn id="101" idx="1"/>
          </p:cNvCxnSpPr>
          <p:nvPr/>
        </p:nvCxnSpPr>
        <p:spPr>
          <a:xfrm flipV="1">
            <a:off x="7707313" y="2717800"/>
            <a:ext cx="6397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F1C42764-119E-9D26-5EBA-32E74B6F302F}"/>
              </a:ext>
            </a:extLst>
          </p:cNvPr>
          <p:cNvCxnSpPr/>
          <p:nvPr/>
        </p:nvCxnSpPr>
        <p:spPr>
          <a:xfrm flipV="1">
            <a:off x="6557964" y="2717800"/>
            <a:ext cx="6381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單箭頭接點 102">
            <a:extLst>
              <a:ext uri="{FF2B5EF4-FFF2-40B4-BE49-F238E27FC236}">
                <a16:creationId xmlns:a16="http://schemas.microsoft.com/office/drawing/2014/main" id="{5C1120E2-3FD8-2089-3444-5215E431BE41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7707313" y="1795464"/>
            <a:ext cx="639762" cy="9223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標題 1">
            <a:extLst>
              <a:ext uri="{FF2B5EF4-FFF2-40B4-BE49-F238E27FC236}">
                <a16:creationId xmlns:a16="http://schemas.microsoft.com/office/drawing/2014/main" id="{01F3689E-0F22-F1A2-46E7-C55D3CDD4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Image Caption Generation</a:t>
            </a:r>
            <a:endParaRPr lang="zh-TW" altLang="en-US"/>
          </a:p>
        </p:txBody>
      </p:sp>
      <p:pic>
        <p:nvPicPr>
          <p:cNvPr id="52227" name="Image 4" descr="good.pdf">
            <a:extLst>
              <a:ext uri="{FF2B5EF4-FFF2-40B4-BE49-F238E27FC236}">
                <a16:creationId xmlns:a16="http://schemas.microsoft.com/office/drawing/2014/main" id="{9E4F6AC4-7AB7-1C86-8E23-FF468AFE5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690689"/>
            <a:ext cx="8953500" cy="3754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8" name="矩形 4">
            <a:extLst>
              <a:ext uri="{FF2B5EF4-FFF2-40B4-BE49-F238E27FC236}">
                <a16:creationId xmlns:a16="http://schemas.microsoft.com/office/drawing/2014/main" id="{85E24750-8395-D302-BAC4-CA5E6110E4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4575" y="5715001"/>
            <a:ext cx="75628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Kelvin Xu, Jimmy Ba, Ryan Kiros, Kyunghyun Cho, Aaron Courville, Ruslan Salakhutdinov, Richard Zemel, Yoshua Bengio, </a:t>
            </a:r>
            <a:r>
              <a:rPr lang="en-US" altLang="zh-TW" sz="1800">
                <a:solidFill>
                  <a:srgbClr val="000000"/>
                </a:solidFill>
                <a:latin typeface="Lucida Grande" charset="0"/>
              </a:rPr>
              <a:t>“</a:t>
            </a:r>
            <a:r>
              <a:rPr lang="en-US" altLang="zh-TW" sz="1800"/>
              <a:t>Show, Attend and Tell: Neural Image Caption Generation with Visual Attention</a:t>
            </a:r>
            <a:r>
              <a:rPr lang="en-US" altLang="zh-TW" sz="1800">
                <a:solidFill>
                  <a:srgbClr val="000000"/>
                </a:solidFill>
                <a:latin typeface="Lucida Grande" charset="0"/>
              </a:rPr>
              <a:t>”, ICML, 2015</a:t>
            </a:r>
            <a:endParaRPr lang="zh-TW" altLang="en-US" sz="18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標題 1">
            <a:extLst>
              <a:ext uri="{FF2B5EF4-FFF2-40B4-BE49-F238E27FC236}">
                <a16:creationId xmlns:a16="http://schemas.microsoft.com/office/drawing/2014/main" id="{C0B0243E-1293-B7D4-B814-E3D29BACA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Image Caption Generation</a:t>
            </a:r>
            <a:endParaRPr lang="zh-TW" altLang="en-US"/>
          </a:p>
        </p:txBody>
      </p:sp>
      <p:pic>
        <p:nvPicPr>
          <p:cNvPr id="53251" name="Image 4" descr="errors.pdf">
            <a:extLst>
              <a:ext uri="{FF2B5EF4-FFF2-40B4-BE49-F238E27FC236}">
                <a16:creationId xmlns:a16="http://schemas.microsoft.com/office/drawing/2014/main" id="{114821AE-BEED-17F0-8AA9-75652B81B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690688"/>
            <a:ext cx="8958263" cy="381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2" name="矩形 4">
            <a:extLst>
              <a:ext uri="{FF2B5EF4-FFF2-40B4-BE49-F238E27FC236}">
                <a16:creationId xmlns:a16="http://schemas.microsoft.com/office/drawing/2014/main" id="{607A13D3-8F6E-DAAE-3378-EBBD5A6BF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4575" y="5715001"/>
            <a:ext cx="75628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Kelvin Xu, Jimmy Ba, Ryan Kiros, Kyunghyun Cho, Aaron Courville, Ruslan Salakhutdinov, Richard Zemel, Yoshua Bengio, </a:t>
            </a:r>
            <a:r>
              <a:rPr lang="en-US" altLang="zh-TW" sz="1800">
                <a:solidFill>
                  <a:srgbClr val="000000"/>
                </a:solidFill>
                <a:latin typeface="Lucida Grande" charset="0"/>
              </a:rPr>
              <a:t>“</a:t>
            </a:r>
            <a:r>
              <a:rPr lang="en-US" altLang="zh-TW" sz="1800"/>
              <a:t>Show, Attend and Tell: Neural Image Caption Generation with Visual Attention</a:t>
            </a:r>
            <a:r>
              <a:rPr lang="en-US" altLang="zh-TW" sz="1800">
                <a:solidFill>
                  <a:srgbClr val="000000"/>
                </a:solidFill>
                <a:latin typeface="Lucida Grande" charset="0"/>
              </a:rPr>
              <a:t>”, ICML, 2015</a:t>
            </a:r>
            <a:endParaRPr lang="zh-TW" altLang="en-US" sz="18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1B01641-1F51-770A-BE3C-07629C2C8C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55925" y="242890"/>
            <a:ext cx="6121400" cy="1254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CB316B6-EB03-D52D-62DB-3F34EC5EA1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612" y="1640299"/>
            <a:ext cx="55340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BA151AA-309A-4AB9-B0F0-7DB6BB96C0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612" y="2034780"/>
            <a:ext cx="54959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9EC87C5-567F-AB7B-CD05-ADD95AE6657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3" t="-1752"/>
          <a:stretch/>
        </p:blipFill>
        <p:spPr bwMode="auto">
          <a:xfrm>
            <a:off x="3089275" y="3182938"/>
            <a:ext cx="5975350" cy="1212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0EDF5CB-67C8-DCA1-42E1-562B261EBE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5115322"/>
            <a:ext cx="43243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68D4018-368D-98CD-4805-74F8C02930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167" y="4591845"/>
            <a:ext cx="36195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81" name="矩形 11">
            <a:extLst>
              <a:ext uri="{FF2B5EF4-FFF2-40B4-BE49-F238E27FC236}">
                <a16:creationId xmlns:a16="http://schemas.microsoft.com/office/drawing/2014/main" id="{86737352-120A-A46D-AD69-4F8886062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6019800"/>
            <a:ext cx="922337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>
                <a:latin typeface="Lucida Grande" charset="0"/>
              </a:rPr>
              <a:t>Li Yao</a:t>
            </a:r>
            <a:r>
              <a:rPr lang="en-US" altLang="zh-TW" sz="1800">
                <a:solidFill>
                  <a:srgbClr val="000000"/>
                </a:solidFill>
                <a:latin typeface="Lucida Grande" charset="0"/>
              </a:rPr>
              <a:t>, </a:t>
            </a:r>
            <a:r>
              <a:rPr lang="en-US" altLang="zh-TW" sz="1800">
                <a:latin typeface="Lucida Grande" charset="0"/>
              </a:rPr>
              <a:t>Atousa Torabi</a:t>
            </a:r>
            <a:r>
              <a:rPr lang="en-US" altLang="zh-TW" sz="1800">
                <a:solidFill>
                  <a:srgbClr val="000000"/>
                </a:solidFill>
                <a:latin typeface="Lucida Grande" charset="0"/>
              </a:rPr>
              <a:t>, </a:t>
            </a:r>
            <a:r>
              <a:rPr lang="en-US" altLang="zh-TW" sz="1800">
                <a:latin typeface="Lucida Grande" charset="0"/>
              </a:rPr>
              <a:t>Kyunghyun Cho</a:t>
            </a:r>
            <a:r>
              <a:rPr lang="en-US" altLang="zh-TW" sz="1800">
                <a:solidFill>
                  <a:srgbClr val="000000"/>
                </a:solidFill>
                <a:latin typeface="Lucida Grande" charset="0"/>
              </a:rPr>
              <a:t>, </a:t>
            </a:r>
            <a:r>
              <a:rPr lang="en-US" altLang="zh-TW" sz="1800">
                <a:latin typeface="Lucida Grande" charset="0"/>
              </a:rPr>
              <a:t>Nicolas Ballas</a:t>
            </a:r>
            <a:r>
              <a:rPr lang="en-US" altLang="zh-TW" sz="1800">
                <a:solidFill>
                  <a:srgbClr val="000000"/>
                </a:solidFill>
                <a:latin typeface="Lucida Grande" charset="0"/>
              </a:rPr>
              <a:t>, </a:t>
            </a:r>
            <a:r>
              <a:rPr lang="en-US" altLang="zh-TW" sz="1800">
                <a:latin typeface="Lucida Grande" charset="0"/>
              </a:rPr>
              <a:t>Christopher Pal</a:t>
            </a:r>
            <a:r>
              <a:rPr lang="en-US" altLang="zh-TW" sz="1800">
                <a:solidFill>
                  <a:srgbClr val="000000"/>
                </a:solidFill>
                <a:latin typeface="Lucida Grande" charset="0"/>
              </a:rPr>
              <a:t>, </a:t>
            </a:r>
            <a:r>
              <a:rPr lang="en-US" altLang="zh-TW" sz="1800">
                <a:latin typeface="Lucida Grande" charset="0"/>
              </a:rPr>
              <a:t>Hugo Larochelle</a:t>
            </a:r>
            <a:r>
              <a:rPr lang="en-US" altLang="zh-TW" sz="1800">
                <a:solidFill>
                  <a:srgbClr val="000000"/>
                </a:solidFill>
                <a:latin typeface="Lucida Grande" charset="0"/>
              </a:rPr>
              <a:t>, </a:t>
            </a:r>
            <a:r>
              <a:rPr lang="en-US" altLang="zh-TW" sz="1800">
                <a:latin typeface="Lucida Grande" charset="0"/>
              </a:rPr>
              <a:t>Aaron Courville, “</a:t>
            </a:r>
            <a:r>
              <a:rPr lang="en-US" altLang="zh-TW" sz="1800"/>
              <a:t>Describing Videos by Exploiting Temporal Structure</a:t>
            </a:r>
            <a:r>
              <a:rPr lang="en-US" altLang="zh-TW" sz="1800">
                <a:latin typeface="Lucida Grande" charset="0"/>
              </a:rPr>
              <a:t>”, ICCV, 2015</a:t>
            </a:r>
            <a:endParaRPr lang="zh-TW" altLang="en-US" sz="18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839E5A-19EB-CE15-7430-D45832C191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65</a:t>
            </a:fld>
            <a:endParaRPr lang="ru-RU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946E10-1B9C-E6AA-8EB6-B21088C73CD6}"/>
              </a:ext>
            </a:extLst>
          </p:cNvPr>
          <p:cNvSpPr txBox="1"/>
          <p:nvPr/>
        </p:nvSpPr>
        <p:spPr>
          <a:xfrm>
            <a:off x="544152" y="337248"/>
            <a:ext cx="1068109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Иногда, особенно при работе с языком, мы хотим оценить общую вероятность всей последовательности. </a:t>
            </a:r>
          </a:p>
          <a:p>
            <a:endParaRPr lang="ru-RU" dirty="0"/>
          </a:p>
          <a:p>
            <a:r>
              <a:rPr lang="ru-RU" dirty="0"/>
              <a:t>Это обычная задача при работе с последовательностями, состоящими из дискретных токенов, таких как слова. </a:t>
            </a:r>
          </a:p>
          <a:p>
            <a:endParaRPr lang="ru-RU" dirty="0"/>
          </a:p>
          <a:p>
            <a:r>
              <a:rPr lang="ru-RU" dirty="0"/>
              <a:t>Как правило, эти оценочные функции называются моделями последовательностей, а для данных на естественном языке — языковыми моделями. </a:t>
            </a:r>
          </a:p>
          <a:p>
            <a:endParaRPr lang="ru-RU" dirty="0"/>
          </a:p>
          <a:p>
            <a:r>
              <a:rPr lang="ru-RU" dirty="0"/>
              <a:t>Область моделирования последовательностей настолько сильно зависит от обработки естественного языка, что мы часто называем модели последовательностей «языковыми моделями», даже когда имеем дело с неязыковыми данными. </a:t>
            </a:r>
          </a:p>
          <a:p>
            <a:endParaRPr lang="ru-RU" dirty="0"/>
          </a:p>
          <a:p>
            <a:r>
              <a:rPr lang="ru-RU" dirty="0"/>
              <a:t>Языковые модели оказываются полезными по самым разным причинам. </a:t>
            </a:r>
          </a:p>
          <a:p>
            <a:endParaRPr lang="ru-RU" dirty="0"/>
          </a:p>
          <a:p>
            <a:r>
              <a:rPr lang="ru-RU" dirty="0"/>
              <a:t>Иногда мы хотим оценить вероятность предложений. </a:t>
            </a:r>
          </a:p>
          <a:p>
            <a:endParaRPr lang="ru-RU" dirty="0"/>
          </a:p>
          <a:p>
            <a:r>
              <a:rPr lang="ru-RU" dirty="0"/>
              <a:t>Например, мы можем захотеть сравнить естественность двух возможных результатов, сгенерированных системой машинного перевода или системой распознавания речи. </a:t>
            </a:r>
          </a:p>
          <a:p>
            <a:endParaRPr lang="ru-RU" dirty="0"/>
          </a:p>
          <a:p>
            <a:r>
              <a:rPr lang="ru-RU" dirty="0"/>
              <a:t>Но языковое моделирование дает нам возможность не только оценивать вероятность, но и выбирать последовательности и даже оптимизировать наиболее вероятные последовательности.</a:t>
            </a:r>
          </a:p>
        </p:txBody>
      </p:sp>
    </p:spTree>
    <p:extLst>
      <p:ext uri="{BB962C8B-B14F-4D97-AF65-F5344CB8AC3E}">
        <p14:creationId xmlns:p14="http://schemas.microsoft.com/office/powerpoint/2010/main" val="30044374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2">
            <a:extLst>
              <a:ext uri="{FF2B5EF4-FFF2-40B4-BE49-F238E27FC236}">
                <a16:creationId xmlns:a16="http://schemas.microsoft.com/office/drawing/2014/main" id="{CF1D70A3-8003-8993-7218-024B4C876D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160867"/>
            <a:ext cx="10972800" cy="1143000"/>
          </a:xfrm>
        </p:spPr>
        <p:txBody>
          <a:bodyPr/>
          <a:lstStyle/>
          <a:p>
            <a:r>
              <a:rPr lang="en-US" altLang="ru-RU"/>
              <a:t>Memoryless models for sequences</a:t>
            </a:r>
          </a:p>
        </p:txBody>
      </p:sp>
      <p:sp>
        <p:nvSpPr>
          <p:cNvPr id="221187" name="Rectangle 3">
            <a:extLst>
              <a:ext uri="{FF2B5EF4-FFF2-40B4-BE49-F238E27FC236}">
                <a16:creationId xmlns:a16="http://schemas.microsoft.com/office/drawing/2014/main" id="{62D96CA3-26C4-E95C-9777-37DBD4E7BD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105134"/>
            <a:ext cx="5554133" cy="4931599"/>
          </a:xfrm>
        </p:spPr>
        <p:txBody>
          <a:bodyPr>
            <a:normAutofit/>
          </a:bodyPr>
          <a:lstStyle/>
          <a:p>
            <a:r>
              <a:rPr lang="en-US" altLang="ru-RU" sz="2533" dirty="0">
                <a:solidFill>
                  <a:srgbClr val="0000FF"/>
                </a:solidFill>
              </a:rPr>
              <a:t>Autoregressive models          </a:t>
            </a:r>
            <a:r>
              <a:rPr lang="ru-RU" altLang="ru-RU" sz="2533" dirty="0"/>
              <a:t>Предсказание следующего значения в последовательности из фиксированного числа предыдущих элементов, используя «лаги».</a:t>
            </a:r>
            <a:endParaRPr lang="en-US" altLang="ru-RU" sz="2533" dirty="0"/>
          </a:p>
          <a:p>
            <a:r>
              <a:rPr lang="en-US" altLang="ru-RU" sz="2533" dirty="0">
                <a:solidFill>
                  <a:srgbClr val="0000FF"/>
                </a:solidFill>
              </a:rPr>
              <a:t>Feed-forward neural nets        </a:t>
            </a:r>
            <a:r>
              <a:rPr lang="en-US" altLang="ru-RU" sz="2533" dirty="0"/>
              <a:t>These generalize autoregressive models by using one or more layers of non-linear hidden units. </a:t>
            </a:r>
            <a:r>
              <a:rPr lang="en-US" altLang="ru-RU" sz="2533" dirty="0">
                <a:solidFill>
                  <a:srgbClr val="008000"/>
                </a:solidFill>
              </a:rPr>
              <a:t> </a:t>
            </a:r>
          </a:p>
          <a:p>
            <a:pPr>
              <a:buFont typeface="Arial" panose="020B0604020202020204" pitchFamily="34" charset="0"/>
              <a:buNone/>
            </a:pPr>
            <a:endParaRPr lang="en-US" altLang="ru-RU" sz="2533" dirty="0"/>
          </a:p>
        </p:txBody>
      </p:sp>
      <p:sp>
        <p:nvSpPr>
          <p:cNvPr id="1027" name="TextBox 3">
            <a:extLst>
              <a:ext uri="{FF2B5EF4-FFF2-40B4-BE49-F238E27FC236}">
                <a16:creationId xmlns:a16="http://schemas.microsoft.com/office/drawing/2014/main" id="{8B722459-94AA-ED77-BE85-77FF0D713E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3734" y="2501901"/>
            <a:ext cx="1540933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ru-RU" sz="2400"/>
              <a:t>input(t-2)</a:t>
            </a:r>
          </a:p>
        </p:txBody>
      </p:sp>
      <p:sp>
        <p:nvSpPr>
          <p:cNvPr id="1028" name="TextBox 4">
            <a:extLst>
              <a:ext uri="{FF2B5EF4-FFF2-40B4-BE49-F238E27FC236}">
                <a16:creationId xmlns:a16="http://schemas.microsoft.com/office/drawing/2014/main" id="{F10BE3E9-5324-D52E-5644-56DC86CF8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7785" y="2501901"/>
            <a:ext cx="1621367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ru-RU" sz="2400"/>
              <a:t>input(t-1)</a:t>
            </a:r>
          </a:p>
        </p:txBody>
      </p:sp>
      <p:sp>
        <p:nvSpPr>
          <p:cNvPr id="1029" name="TextBox 5">
            <a:extLst>
              <a:ext uri="{FF2B5EF4-FFF2-40B4-BE49-F238E27FC236}">
                <a16:creationId xmlns:a16="http://schemas.microsoft.com/office/drawing/2014/main" id="{3986CD29-DB50-CDA7-CD64-AA75033275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0800" y="2504018"/>
            <a:ext cx="1371600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ru-RU" sz="2400"/>
              <a:t>input(t)</a:t>
            </a: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A7727DA6-55CA-F2D5-4B7D-D1BDBC600D64}"/>
              </a:ext>
            </a:extLst>
          </p:cNvPr>
          <p:cNvCxnSpPr>
            <a:cxnSpLocks noChangeShapeType="1"/>
            <a:stCxn id="1028" idx="0"/>
            <a:endCxn id="1029" idx="0"/>
          </p:cNvCxnSpPr>
          <p:nvPr/>
        </p:nvCxnSpPr>
        <p:spPr bwMode="auto">
          <a:xfrm rot="16200000" flipH="1">
            <a:off x="9896475" y="1503894"/>
            <a:ext cx="2117" cy="1998131"/>
          </a:xfrm>
          <a:prstGeom prst="curvedConnector3">
            <a:avLst>
              <a:gd name="adj1" fmla="val -10798299"/>
            </a:avLst>
          </a:prstGeom>
          <a:noFill/>
          <a:ln w="25400">
            <a:solidFill>
              <a:srgbClr val="008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48838918-952B-BB1E-ACA9-47D3C80C9F31}"/>
              </a:ext>
            </a:extLst>
          </p:cNvPr>
          <p:cNvCxnSpPr>
            <a:cxnSpLocks noChangeShapeType="1"/>
            <a:stCxn id="1027" idx="0"/>
            <a:endCxn id="1029" idx="0"/>
          </p:cNvCxnSpPr>
          <p:nvPr/>
        </p:nvCxnSpPr>
        <p:spPr bwMode="auto">
          <a:xfrm rot="16200000" flipH="1">
            <a:off x="8914341" y="521760"/>
            <a:ext cx="2117" cy="3962399"/>
          </a:xfrm>
          <a:prstGeom prst="curvedConnector3">
            <a:avLst>
              <a:gd name="adj1" fmla="val -10798299"/>
            </a:avLst>
          </a:prstGeom>
          <a:noFill/>
          <a:ln w="25400">
            <a:solidFill>
              <a:srgbClr val="008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032" name="Object 29">
            <a:extLst>
              <a:ext uri="{FF2B5EF4-FFF2-40B4-BE49-F238E27FC236}">
                <a16:creationId xmlns:a16="http://schemas.microsoft.com/office/drawing/2014/main" id="{D88C2C67-B8D5-7F71-9024-ADA73BB6F8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78133" y="1797051"/>
          <a:ext cx="958851" cy="6815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04800" imgH="215900" progId="Equation.3">
                  <p:embed/>
                </p:oleObj>
              </mc:Choice>
              <mc:Fallback>
                <p:oleObj name="Equation" r:id="rId2" imgW="304800" imgH="215900" progId="Equation.3">
                  <p:embed/>
                  <p:pic>
                    <p:nvPicPr>
                      <p:cNvPr id="1032" name="Object 29">
                        <a:extLst>
                          <a:ext uri="{FF2B5EF4-FFF2-40B4-BE49-F238E27FC236}">
                            <a16:creationId xmlns:a16="http://schemas.microsoft.com/office/drawing/2014/main" id="{D88C2C67-B8D5-7F71-9024-ADA73BB6F8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8133" y="1797051"/>
                        <a:ext cx="958851" cy="6815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2BD90BCB-86F9-C5F9-21CD-4B316354DF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47867" y="3854451"/>
            <a:ext cx="1151467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ru-RU" sz="2400"/>
              <a:t>hidden</a:t>
            </a:r>
          </a:p>
        </p:txBody>
      </p:sp>
      <p:graphicFrame>
        <p:nvGraphicFramePr>
          <p:cNvPr id="1034" name="Object 63">
            <a:extLst>
              <a:ext uri="{FF2B5EF4-FFF2-40B4-BE49-F238E27FC236}">
                <a16:creationId xmlns:a16="http://schemas.microsoft.com/office/drawing/2014/main" id="{BDC76C10-BEB1-55D3-3376-52C67611AA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81534" y="1549401"/>
          <a:ext cx="918633" cy="6815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92100" imgH="215900" progId="Equation.3">
                  <p:embed/>
                </p:oleObj>
              </mc:Choice>
              <mc:Fallback>
                <p:oleObj name="Equation" r:id="rId4" imgW="292100" imgH="215900" progId="Equation.3">
                  <p:embed/>
                  <p:pic>
                    <p:nvPicPr>
                      <p:cNvPr id="1034" name="Object 63">
                        <a:extLst>
                          <a:ext uri="{FF2B5EF4-FFF2-40B4-BE49-F238E27FC236}">
                            <a16:creationId xmlns:a16="http://schemas.microsoft.com/office/drawing/2014/main" id="{BDC76C10-BEB1-55D3-3376-52C67611AA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81534" y="1549401"/>
                        <a:ext cx="918633" cy="6815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TextBox 71">
            <a:extLst>
              <a:ext uri="{FF2B5EF4-FFF2-40B4-BE49-F238E27FC236}">
                <a16:creationId xmlns:a16="http://schemas.microsoft.com/office/drawing/2014/main" id="{507C2684-94F5-B2A2-FB0A-344E5F54A3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6934" y="4984751"/>
            <a:ext cx="1540933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ru-RU" sz="2400"/>
              <a:t>input(t-2)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294B375-6BE9-7130-7ACE-1947E019E0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0985" y="4984751"/>
            <a:ext cx="1621367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ru-RU" sz="2400"/>
              <a:t>input(t-1)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D07C6A3-CA02-44BF-AE22-7903EA452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46267" y="4988985"/>
            <a:ext cx="1371600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ru-RU" sz="2400"/>
              <a:t>input(t)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5F5A2DD-5834-CF43-FB31-2DC50EF58FBB}"/>
              </a:ext>
            </a:extLst>
          </p:cNvPr>
          <p:cNvCxnSpPr>
            <a:cxnSpLocks noChangeShapeType="1"/>
            <a:stCxn id="40" idx="2"/>
            <a:endCxn id="74" idx="0"/>
          </p:cNvCxnSpPr>
          <p:nvPr/>
        </p:nvCxnSpPr>
        <p:spPr bwMode="auto">
          <a:xfrm>
            <a:off x="11023601" y="4316116"/>
            <a:ext cx="8466" cy="672869"/>
          </a:xfrm>
          <a:prstGeom prst="straightConnector1">
            <a:avLst/>
          </a:prstGeom>
          <a:noFill/>
          <a:ln w="25400">
            <a:solidFill>
              <a:srgbClr val="008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23298F0-014E-1D9A-0523-1036A7FE9CAF}"/>
              </a:ext>
            </a:extLst>
          </p:cNvPr>
          <p:cNvCxnSpPr>
            <a:cxnSpLocks noChangeShapeType="1"/>
            <a:stCxn id="73" idx="0"/>
            <a:endCxn id="40" idx="1"/>
          </p:cNvCxnSpPr>
          <p:nvPr/>
        </p:nvCxnSpPr>
        <p:spPr bwMode="auto">
          <a:xfrm flipV="1">
            <a:off x="9101669" y="4085284"/>
            <a:ext cx="1346198" cy="899467"/>
          </a:xfrm>
          <a:prstGeom prst="straightConnector1">
            <a:avLst/>
          </a:prstGeom>
          <a:noFill/>
          <a:ln w="25400">
            <a:solidFill>
              <a:srgbClr val="008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B981154-566F-07CD-176E-5B50CB6618FF}"/>
              </a:ext>
            </a:extLst>
          </p:cNvPr>
          <p:cNvCxnSpPr>
            <a:cxnSpLocks noChangeShapeType="1"/>
            <a:stCxn id="72" idx="0"/>
            <a:endCxn id="40" idx="1"/>
          </p:cNvCxnSpPr>
          <p:nvPr/>
        </p:nvCxnSpPr>
        <p:spPr bwMode="auto">
          <a:xfrm flipV="1">
            <a:off x="7137401" y="4085284"/>
            <a:ext cx="3310466" cy="899467"/>
          </a:xfrm>
          <a:prstGeom prst="straightConnector1">
            <a:avLst/>
          </a:prstGeom>
          <a:noFill/>
          <a:ln w="25400">
            <a:solidFill>
              <a:srgbClr val="008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839E5A-19EB-CE15-7430-D45832C191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67</a:t>
            </a:fld>
            <a:endParaRPr lang="ru-RU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B9744-F34F-A04E-2DA4-AEEC26D6B6F4}"/>
              </a:ext>
            </a:extLst>
          </p:cNvPr>
          <p:cNvSpPr txBox="1"/>
          <p:nvPr/>
        </p:nvSpPr>
        <p:spPr>
          <a:xfrm>
            <a:off x="427748" y="557891"/>
            <a:ext cx="114184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Мы умеем обучать любую линейную модель или глубокую сеть, для которых в качестве входных данных требуются векторы фиксированной длины. 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9F1E7058-E867-C098-159D-536EA14AC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3734" y="2501901"/>
            <a:ext cx="1540933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ru-RU" sz="2400"/>
              <a:t>input(t-2)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2ADE903F-4A32-A606-3087-739D008886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7785" y="2501901"/>
            <a:ext cx="1621367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ru-RU" sz="2400"/>
              <a:t>input(t-1)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8B0DC8A7-3EB3-0EEB-0FC2-5E0C75993D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0800" y="2504018"/>
            <a:ext cx="1371600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ru-RU" sz="2400"/>
              <a:t>input(t)</a:t>
            </a:r>
          </a:p>
        </p:txBody>
      </p:sp>
      <p:cxnSp>
        <p:nvCxnSpPr>
          <p:cNvPr id="10" name="Curved Connector 2">
            <a:extLst>
              <a:ext uri="{FF2B5EF4-FFF2-40B4-BE49-F238E27FC236}">
                <a16:creationId xmlns:a16="http://schemas.microsoft.com/office/drawing/2014/main" id="{3C9E4C7A-A475-A499-2687-666CA122E9B9}"/>
              </a:ext>
            </a:extLst>
          </p:cNvPr>
          <p:cNvCxnSpPr>
            <a:cxnSpLocks noChangeShapeType="1"/>
            <a:stCxn id="8" idx="0"/>
            <a:endCxn id="9" idx="0"/>
          </p:cNvCxnSpPr>
          <p:nvPr/>
        </p:nvCxnSpPr>
        <p:spPr bwMode="auto">
          <a:xfrm rot="16200000" flipH="1">
            <a:off x="9896475" y="1503894"/>
            <a:ext cx="2117" cy="1998131"/>
          </a:xfrm>
          <a:prstGeom prst="curvedConnector3">
            <a:avLst>
              <a:gd name="adj1" fmla="val -10798299"/>
            </a:avLst>
          </a:prstGeom>
          <a:noFill/>
          <a:ln w="25400">
            <a:solidFill>
              <a:srgbClr val="008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Curved Connector 26">
            <a:extLst>
              <a:ext uri="{FF2B5EF4-FFF2-40B4-BE49-F238E27FC236}">
                <a16:creationId xmlns:a16="http://schemas.microsoft.com/office/drawing/2014/main" id="{D9D1F41E-F85A-4157-1BD0-7A7B059049EB}"/>
              </a:ext>
            </a:extLst>
          </p:cNvPr>
          <p:cNvCxnSpPr>
            <a:cxnSpLocks noChangeShapeType="1"/>
            <a:stCxn id="7" idx="0"/>
            <a:endCxn id="9" idx="0"/>
          </p:cNvCxnSpPr>
          <p:nvPr/>
        </p:nvCxnSpPr>
        <p:spPr bwMode="auto">
          <a:xfrm rot="16200000" flipH="1">
            <a:off x="8914341" y="521760"/>
            <a:ext cx="2117" cy="3962399"/>
          </a:xfrm>
          <a:prstGeom prst="curvedConnector3">
            <a:avLst>
              <a:gd name="adj1" fmla="val -10798299"/>
            </a:avLst>
          </a:prstGeom>
          <a:noFill/>
          <a:ln w="25400">
            <a:solidFill>
              <a:srgbClr val="008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2" name="Object 29">
            <a:extLst>
              <a:ext uri="{FF2B5EF4-FFF2-40B4-BE49-F238E27FC236}">
                <a16:creationId xmlns:a16="http://schemas.microsoft.com/office/drawing/2014/main" id="{2CDB1F52-1AC4-4DEB-330F-5701E4A33A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78133" y="1797051"/>
          <a:ext cx="958851" cy="6815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04800" imgH="215900" progId="Equation.3">
                  <p:embed/>
                </p:oleObj>
              </mc:Choice>
              <mc:Fallback>
                <p:oleObj name="Equation" r:id="rId2" imgW="304800" imgH="215900" progId="Equation.3">
                  <p:embed/>
                  <p:pic>
                    <p:nvPicPr>
                      <p:cNvPr id="12" name="Object 29">
                        <a:extLst>
                          <a:ext uri="{FF2B5EF4-FFF2-40B4-BE49-F238E27FC236}">
                            <a16:creationId xmlns:a16="http://schemas.microsoft.com/office/drawing/2014/main" id="{2CDB1F52-1AC4-4DEB-330F-5701E4A33A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8133" y="1797051"/>
                        <a:ext cx="958851" cy="6815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63">
            <a:extLst>
              <a:ext uri="{FF2B5EF4-FFF2-40B4-BE49-F238E27FC236}">
                <a16:creationId xmlns:a16="http://schemas.microsoft.com/office/drawing/2014/main" id="{6AB42AEF-0AA3-24C5-C99A-40BD245117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81534" y="1549401"/>
          <a:ext cx="918633" cy="6815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92100" imgH="215900" progId="Equation.3">
                  <p:embed/>
                </p:oleObj>
              </mc:Choice>
              <mc:Fallback>
                <p:oleObj name="Equation" r:id="rId4" imgW="292100" imgH="215900" progId="Equation.3">
                  <p:embed/>
                  <p:pic>
                    <p:nvPicPr>
                      <p:cNvPr id="13" name="Object 63">
                        <a:extLst>
                          <a:ext uri="{FF2B5EF4-FFF2-40B4-BE49-F238E27FC236}">
                            <a16:creationId xmlns:a16="http://schemas.microsoft.com/office/drawing/2014/main" id="{6AB42AEF-0AA3-24C5-C99A-40BD245117B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81534" y="1549401"/>
                        <a:ext cx="918633" cy="6815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F317F4B2-75E2-F07B-75C5-841AA2124D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329" y="3098061"/>
            <a:ext cx="5906560" cy="364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885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839E5A-19EB-CE15-7430-D45832C191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68</a:t>
            </a:fld>
            <a:endParaRPr lang="ru-RU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B9744-F34F-A04E-2DA4-AEEC26D6B6F4}"/>
              </a:ext>
            </a:extLst>
          </p:cNvPr>
          <p:cNvSpPr txBox="1"/>
          <p:nvPr/>
        </p:nvSpPr>
        <p:spPr>
          <a:xfrm>
            <a:off x="427748" y="557891"/>
            <a:ext cx="114184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Но мы могли бы разработать модели, которые поддерживают некоторую сводку прошлых наблюдений и в то же время обновляются в дополнение к прогнозу.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9F1E7058-E867-C098-159D-536EA14AC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3734" y="2501901"/>
            <a:ext cx="1540933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ru-RU" sz="2400"/>
              <a:t>input(t-2)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2ADE903F-4A32-A606-3087-739D008886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7785" y="2501901"/>
            <a:ext cx="1621367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ru-RU" sz="2400"/>
              <a:t>input(t-1)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8B0DC8A7-3EB3-0EEB-0FC2-5E0C75993D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0800" y="2504018"/>
            <a:ext cx="1371600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ru-RU" sz="2400"/>
              <a:t>input(t)</a:t>
            </a:r>
          </a:p>
        </p:txBody>
      </p:sp>
      <p:cxnSp>
        <p:nvCxnSpPr>
          <p:cNvPr id="10" name="Curved Connector 2">
            <a:extLst>
              <a:ext uri="{FF2B5EF4-FFF2-40B4-BE49-F238E27FC236}">
                <a16:creationId xmlns:a16="http://schemas.microsoft.com/office/drawing/2014/main" id="{3C9E4C7A-A475-A499-2687-666CA122E9B9}"/>
              </a:ext>
            </a:extLst>
          </p:cNvPr>
          <p:cNvCxnSpPr>
            <a:cxnSpLocks noChangeShapeType="1"/>
            <a:stCxn id="8" idx="0"/>
            <a:endCxn id="9" idx="0"/>
          </p:cNvCxnSpPr>
          <p:nvPr/>
        </p:nvCxnSpPr>
        <p:spPr bwMode="auto">
          <a:xfrm rot="16200000" flipH="1">
            <a:off x="9896475" y="1503894"/>
            <a:ext cx="2117" cy="1998131"/>
          </a:xfrm>
          <a:prstGeom prst="curvedConnector3">
            <a:avLst>
              <a:gd name="adj1" fmla="val -10798299"/>
            </a:avLst>
          </a:prstGeom>
          <a:noFill/>
          <a:ln w="25400">
            <a:solidFill>
              <a:srgbClr val="008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Curved Connector 26">
            <a:extLst>
              <a:ext uri="{FF2B5EF4-FFF2-40B4-BE49-F238E27FC236}">
                <a16:creationId xmlns:a16="http://schemas.microsoft.com/office/drawing/2014/main" id="{D9D1F41E-F85A-4157-1BD0-7A7B059049EB}"/>
              </a:ext>
            </a:extLst>
          </p:cNvPr>
          <p:cNvCxnSpPr>
            <a:cxnSpLocks noChangeShapeType="1"/>
            <a:stCxn id="7" idx="0"/>
            <a:endCxn id="9" idx="0"/>
          </p:cNvCxnSpPr>
          <p:nvPr/>
        </p:nvCxnSpPr>
        <p:spPr bwMode="auto">
          <a:xfrm rot="16200000" flipH="1">
            <a:off x="8914341" y="521760"/>
            <a:ext cx="2117" cy="3962399"/>
          </a:xfrm>
          <a:prstGeom prst="curvedConnector3">
            <a:avLst>
              <a:gd name="adj1" fmla="val -10798299"/>
            </a:avLst>
          </a:prstGeom>
          <a:noFill/>
          <a:ln w="25400">
            <a:solidFill>
              <a:srgbClr val="008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2" name="Object 29">
            <a:extLst>
              <a:ext uri="{FF2B5EF4-FFF2-40B4-BE49-F238E27FC236}">
                <a16:creationId xmlns:a16="http://schemas.microsoft.com/office/drawing/2014/main" id="{2CDB1F52-1AC4-4DEB-330F-5701E4A33A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78133" y="1797051"/>
          <a:ext cx="958851" cy="6815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04800" imgH="215900" progId="Equation.3">
                  <p:embed/>
                </p:oleObj>
              </mc:Choice>
              <mc:Fallback>
                <p:oleObj name="Equation" r:id="rId2" imgW="304800" imgH="215900" progId="Equation.3">
                  <p:embed/>
                  <p:pic>
                    <p:nvPicPr>
                      <p:cNvPr id="12" name="Object 29">
                        <a:extLst>
                          <a:ext uri="{FF2B5EF4-FFF2-40B4-BE49-F238E27FC236}">
                            <a16:creationId xmlns:a16="http://schemas.microsoft.com/office/drawing/2014/main" id="{2CDB1F52-1AC4-4DEB-330F-5701E4A33A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8133" y="1797051"/>
                        <a:ext cx="958851" cy="6815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63">
            <a:extLst>
              <a:ext uri="{FF2B5EF4-FFF2-40B4-BE49-F238E27FC236}">
                <a16:creationId xmlns:a16="http://schemas.microsoft.com/office/drawing/2014/main" id="{6AB42AEF-0AA3-24C5-C99A-40BD245117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81534" y="1549401"/>
          <a:ext cx="918633" cy="6815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92100" imgH="215900" progId="Equation.3">
                  <p:embed/>
                </p:oleObj>
              </mc:Choice>
              <mc:Fallback>
                <p:oleObj name="Equation" r:id="rId4" imgW="292100" imgH="215900" progId="Equation.3">
                  <p:embed/>
                  <p:pic>
                    <p:nvPicPr>
                      <p:cNvPr id="13" name="Object 63">
                        <a:extLst>
                          <a:ext uri="{FF2B5EF4-FFF2-40B4-BE49-F238E27FC236}">
                            <a16:creationId xmlns:a16="http://schemas.microsoft.com/office/drawing/2014/main" id="{6AB42AEF-0AA3-24C5-C99A-40BD245117B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81534" y="1549401"/>
                        <a:ext cx="918633" cy="6815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C5A15508-B2CE-6667-2BC7-CF782997D7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498" y="3468288"/>
            <a:ext cx="5321494" cy="283182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5D49701-7AC9-99C6-0C8E-7FAAFB8608F2}"/>
              </a:ext>
            </a:extLst>
          </p:cNvPr>
          <p:cNvSpPr txBox="1"/>
          <p:nvPr/>
        </p:nvSpPr>
        <p:spPr>
          <a:xfrm>
            <a:off x="6205860" y="3822665"/>
            <a:ext cx="3274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latent autoregressive model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FAAD58-A1E8-495B-81C8-1F282DC7C22D}"/>
              </a:ext>
            </a:extLst>
          </p:cNvPr>
          <p:cNvSpPr txBox="1"/>
          <p:nvPr/>
        </p:nvSpPr>
        <p:spPr>
          <a:xfrm>
            <a:off x="6700639" y="5930777"/>
            <a:ext cx="425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Стационарные временные ряды!</a:t>
            </a:r>
          </a:p>
        </p:txBody>
      </p:sp>
    </p:spTree>
    <p:extLst>
      <p:ext uri="{BB962C8B-B14F-4D97-AF65-F5344CB8AC3E}">
        <p14:creationId xmlns:p14="http://schemas.microsoft.com/office/powerpoint/2010/main" val="34498020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839E5A-19EB-CE15-7430-D45832C191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69</a:t>
            </a:fld>
            <a:endParaRPr lang="ru-RU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63B89A-5B31-718E-1969-0F5278CF00E9}"/>
              </a:ext>
            </a:extLst>
          </p:cNvPr>
          <p:cNvSpPr txBox="1"/>
          <p:nvPr/>
        </p:nvSpPr>
        <p:spPr>
          <a:xfrm>
            <a:off x="332382" y="418646"/>
            <a:ext cx="1119018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Если мы придадим нашей порождающей модели какое-то скрытое состояние и придадим этому скрытому состоянию собственную внутреннюю динамику, мы получим гораздо более интересную модель.</a:t>
            </a:r>
          </a:p>
          <a:p>
            <a:endParaRPr lang="ru-RU" dirty="0"/>
          </a:p>
          <a:p>
            <a:r>
              <a:rPr lang="ru-RU" dirty="0"/>
              <a:t>Он может хранить информацию в скрытом состоянии в течение длительного времени.</a:t>
            </a:r>
          </a:p>
          <a:p>
            <a:endParaRPr lang="ru-RU" dirty="0"/>
          </a:p>
          <a:p>
            <a:r>
              <a:rPr lang="ru-RU" dirty="0"/>
              <a:t>Если динамика зашумлена и то, как она генерирует выходные данные из своего скрытого состояния, зашумлена, мы никогда не сможем узнать ее точное скрытое состояние.</a:t>
            </a:r>
          </a:p>
          <a:p>
            <a:endParaRPr lang="ru-RU" dirty="0"/>
          </a:p>
          <a:p>
            <a:r>
              <a:rPr lang="ru-RU" dirty="0"/>
              <a:t>Лучшее, что мы можем сделать, — это вывести распределение вероятностей в пространстве скрытых векторов состояния.</a:t>
            </a:r>
          </a:p>
          <a:p>
            <a:endParaRPr lang="ru-RU" dirty="0"/>
          </a:p>
          <a:p>
            <a:r>
              <a:rPr lang="ru-RU" dirty="0"/>
              <a:t>Этот вывод возможен только для двух типов модели скрытого состояния.</a:t>
            </a:r>
          </a:p>
        </p:txBody>
      </p:sp>
    </p:spTree>
    <p:extLst>
      <p:ext uri="{BB962C8B-B14F-4D97-AF65-F5344CB8AC3E}">
        <p14:creationId xmlns:p14="http://schemas.microsoft.com/office/powerpoint/2010/main" val="3631015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05A27-77FA-728B-15B1-FB5CA306D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Impulse Response (IIR) Filters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9F615D-A6F5-C51A-58B0-2074E721F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472" y="2095358"/>
            <a:ext cx="6196296" cy="14020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9F93E0-3F6A-1F3E-2D81-5B0C5810319A}"/>
              </a:ext>
            </a:extLst>
          </p:cNvPr>
          <p:cNvSpPr txBox="1"/>
          <p:nvPr/>
        </p:nvSpPr>
        <p:spPr>
          <a:xfrm>
            <a:off x="694330" y="3907653"/>
            <a:ext cx="108243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 входной сигнал u[t] вносит непосредственный вклад в x[t] в момент времени t, но, что  важно,  x[t] представляет собой взвешенную сумму собственных прошлых значений.</a:t>
            </a:r>
          </a:p>
        </p:txBody>
      </p:sp>
    </p:spTree>
    <p:extLst>
      <p:ext uri="{BB962C8B-B14F-4D97-AF65-F5344CB8AC3E}">
        <p14:creationId xmlns:p14="http://schemas.microsoft.com/office/powerpoint/2010/main" val="11472759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id="{D2F4E093-39E0-3784-C89E-C597BBD9D6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71967"/>
            <a:ext cx="10972800" cy="1143000"/>
          </a:xfrm>
        </p:spPr>
        <p:txBody>
          <a:bodyPr/>
          <a:lstStyle/>
          <a:p>
            <a:r>
              <a:rPr lang="en-US" altLang="ru-RU" dirty="0"/>
              <a:t>Linear Dynamical Systems</a:t>
            </a:r>
          </a:p>
        </p:txBody>
      </p:sp>
      <p:sp>
        <p:nvSpPr>
          <p:cNvPr id="221187" name="Rectangle 3">
            <a:extLst>
              <a:ext uri="{FF2B5EF4-FFF2-40B4-BE49-F238E27FC236}">
                <a16:creationId xmlns:a16="http://schemas.microsoft.com/office/drawing/2014/main" id="{5216CD7D-7C8A-01EF-072B-F3C64507DD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9745" y="995891"/>
            <a:ext cx="8219017" cy="5425017"/>
          </a:xfrm>
        </p:spPr>
        <p:txBody>
          <a:bodyPr/>
          <a:lstStyle/>
          <a:p>
            <a:pPr marL="0" indent="0">
              <a:buNone/>
            </a:pPr>
            <a:r>
              <a:rPr lang="ru-RU" altLang="ru-RU" sz="2000" dirty="0"/>
              <a:t>Это генеративные модели. У них есть реальное скрытое состояние, которое нельзя наблюдать напрямую.</a:t>
            </a:r>
          </a:p>
          <a:p>
            <a:pPr lvl="1"/>
            <a:r>
              <a:rPr lang="ru-RU" altLang="ru-RU" sz="2000" dirty="0"/>
              <a:t>Скрытое состояние имеет линейную динамику с гауссовским шумом и производит наблюдения с использованием линейной модели с гауссовским шумом.</a:t>
            </a:r>
          </a:p>
          <a:p>
            <a:pPr lvl="1"/>
            <a:r>
              <a:rPr lang="ru-RU" altLang="ru-RU" sz="2000" dirty="0"/>
              <a:t>Также могут быть управляющие входы.</a:t>
            </a:r>
          </a:p>
          <a:p>
            <a:pPr marL="266700" lvl="1" indent="0">
              <a:buNone/>
            </a:pPr>
            <a:endParaRPr lang="ru-RU" altLang="ru-RU" sz="2000" dirty="0"/>
          </a:p>
          <a:p>
            <a:pPr marL="266700" lvl="1" indent="0">
              <a:buNone/>
            </a:pPr>
            <a:r>
              <a:rPr lang="ru-RU" altLang="ru-RU" sz="2000" dirty="0"/>
              <a:t>Чтобы предсказать следующий результат, нам нужно вывести скрытое состояние.</a:t>
            </a:r>
            <a:r>
              <a:rPr lang="en-US" altLang="ru-RU" sz="2000" dirty="0"/>
              <a:t>. </a:t>
            </a:r>
          </a:p>
          <a:p>
            <a:pPr lvl="1"/>
            <a:r>
              <a:rPr lang="ru-RU" altLang="ru-RU" sz="2000" dirty="0"/>
              <a:t>Линейно преобразованный гауссиан является гауссианом. Таким образом, распределение по скрытому состоянию с учетом данных на данный момент является гауссовым. Его можно вычислить с помощью «фильтрации Калмана».</a:t>
            </a:r>
            <a:endParaRPr lang="en-US" altLang="ru-RU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DDCC-BC73-7623-B867-160431640F6C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8680450" y="4959779"/>
            <a:ext cx="1250951" cy="830997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ru-RU" sz="2400"/>
              <a:t>driving input</a:t>
            </a:r>
          </a:p>
        </p:txBody>
      </p:sp>
      <p:sp>
        <p:nvSpPr>
          <p:cNvPr id="17412" name="TextBox 6">
            <a:extLst>
              <a:ext uri="{FF2B5EF4-FFF2-40B4-BE49-F238E27FC236}">
                <a16:creationId xmlns:a16="http://schemas.microsoft.com/office/drawing/2014/main" id="{05CAE23F-CFE9-EE14-6DA0-B942921CF4AB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8729134" y="3463811"/>
            <a:ext cx="1153583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ru-RU" sz="2400"/>
              <a:t>hidden</a:t>
            </a:r>
          </a:p>
        </p:txBody>
      </p:sp>
      <p:sp>
        <p:nvSpPr>
          <p:cNvPr id="17413" name="TextBox 7">
            <a:extLst>
              <a:ext uri="{FF2B5EF4-FFF2-40B4-BE49-F238E27FC236}">
                <a16:creationId xmlns:a16="http://schemas.microsoft.com/office/drawing/2014/main" id="{B13426ED-3B7B-A538-B79B-4114CAA8502E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9746193" y="3463811"/>
            <a:ext cx="1153583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ru-RU" sz="2400"/>
              <a:t>hidden</a:t>
            </a:r>
          </a:p>
        </p:txBody>
      </p:sp>
      <p:sp>
        <p:nvSpPr>
          <p:cNvPr id="17414" name="TextBox 8">
            <a:extLst>
              <a:ext uri="{FF2B5EF4-FFF2-40B4-BE49-F238E27FC236}">
                <a16:creationId xmlns:a16="http://schemas.microsoft.com/office/drawing/2014/main" id="{6B46320E-3FC6-08C5-9876-CAE9D7EBD1E0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10801351" y="3477568"/>
            <a:ext cx="1151467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ru-RU" sz="2400"/>
              <a:t>hidden</a:t>
            </a:r>
          </a:p>
        </p:txBody>
      </p:sp>
      <p:sp>
        <p:nvSpPr>
          <p:cNvPr id="17415" name="TextBox 9">
            <a:extLst>
              <a:ext uri="{FF2B5EF4-FFF2-40B4-BE49-F238E27FC236}">
                <a16:creationId xmlns:a16="http://schemas.microsoft.com/office/drawing/2014/main" id="{896F7011-6907-0691-82C2-9D2E4C77C44B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8730192" y="1879486"/>
            <a:ext cx="1151467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ru-RU" sz="2400"/>
              <a:t>output</a:t>
            </a:r>
          </a:p>
        </p:txBody>
      </p:sp>
      <p:sp>
        <p:nvSpPr>
          <p:cNvPr id="17416" name="TextBox 10">
            <a:extLst>
              <a:ext uri="{FF2B5EF4-FFF2-40B4-BE49-F238E27FC236}">
                <a16:creationId xmlns:a16="http://schemas.microsoft.com/office/drawing/2014/main" id="{E93215B6-2296-108E-C164-113C3679AE78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9747251" y="1879486"/>
            <a:ext cx="1151467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ru-RU" sz="2400"/>
              <a:t>output</a:t>
            </a:r>
          </a:p>
        </p:txBody>
      </p:sp>
      <p:sp>
        <p:nvSpPr>
          <p:cNvPr id="17417" name="TextBox 11">
            <a:extLst>
              <a:ext uri="{FF2B5EF4-FFF2-40B4-BE49-F238E27FC236}">
                <a16:creationId xmlns:a16="http://schemas.microsoft.com/office/drawing/2014/main" id="{4478B35F-B1A9-3447-BB23-AE25CDC654D2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10803467" y="1862552"/>
            <a:ext cx="1151467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ru-RU" sz="2400"/>
              <a:t>output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50BF013-7EAE-6651-706F-2BE996B14ACD}"/>
              </a:ext>
            </a:extLst>
          </p:cNvPr>
          <p:cNvCxnSpPr>
            <a:cxnSpLocks noChangeShapeType="1"/>
            <a:stCxn id="17412" idx="0"/>
            <a:endCxn id="17413" idx="2"/>
          </p:cNvCxnSpPr>
          <p:nvPr/>
        </p:nvCxnSpPr>
        <p:spPr bwMode="auto">
          <a:xfrm>
            <a:off x="9536758" y="3694644"/>
            <a:ext cx="555394" cy="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E0D4E93-88EE-E8B9-F50F-7D784D65AC3B}"/>
              </a:ext>
            </a:extLst>
          </p:cNvPr>
          <p:cNvCxnSpPr>
            <a:cxnSpLocks noChangeShapeType="1"/>
            <a:stCxn id="17413" idx="0"/>
            <a:endCxn id="17414" idx="2"/>
          </p:cNvCxnSpPr>
          <p:nvPr/>
        </p:nvCxnSpPr>
        <p:spPr bwMode="auto">
          <a:xfrm>
            <a:off x="10553817" y="3694644"/>
            <a:ext cx="592435" cy="1375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769ABE-C16F-8130-425E-F23EA7F9FF5C}"/>
              </a:ext>
            </a:extLst>
          </p:cNvPr>
          <p:cNvCxnSpPr>
            <a:cxnSpLocks noChangeShapeType="1"/>
            <a:endCxn id="17412" idx="2"/>
          </p:cNvCxnSpPr>
          <p:nvPr/>
        </p:nvCxnSpPr>
        <p:spPr bwMode="auto">
          <a:xfrm>
            <a:off x="8614834" y="3693585"/>
            <a:ext cx="460259" cy="1059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8B2B007-2993-0D59-CD06-9E15E2513E53}"/>
              </a:ext>
            </a:extLst>
          </p:cNvPr>
          <p:cNvCxnSpPr>
            <a:cxnSpLocks noChangeShapeType="1"/>
            <a:stCxn id="17412" idx="1"/>
            <a:endCxn id="17415" idx="3"/>
          </p:cNvCxnSpPr>
          <p:nvPr/>
        </p:nvCxnSpPr>
        <p:spPr bwMode="auto">
          <a:xfrm flipV="1">
            <a:off x="9305925" y="2686052"/>
            <a:ext cx="0" cy="431800"/>
          </a:xfrm>
          <a:prstGeom prst="straightConnector1">
            <a:avLst/>
          </a:prstGeom>
          <a:noFill/>
          <a:ln w="25400">
            <a:solidFill>
              <a:srgbClr val="CC99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EF72E42-B7B3-C501-7C45-2E08113FD3D1}"/>
              </a:ext>
            </a:extLst>
          </p:cNvPr>
          <p:cNvCxnSpPr>
            <a:cxnSpLocks noChangeShapeType="1"/>
            <a:stCxn id="17413" idx="1"/>
            <a:endCxn id="17416" idx="3"/>
          </p:cNvCxnSpPr>
          <p:nvPr/>
        </p:nvCxnSpPr>
        <p:spPr bwMode="auto">
          <a:xfrm flipV="1">
            <a:off x="10322984" y="2686052"/>
            <a:ext cx="0" cy="431800"/>
          </a:xfrm>
          <a:prstGeom prst="straightConnector1">
            <a:avLst/>
          </a:prstGeom>
          <a:noFill/>
          <a:ln w="25400">
            <a:solidFill>
              <a:srgbClr val="CC99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4072CF1-C708-A0A5-4C94-164BB9DB1C34}"/>
              </a:ext>
            </a:extLst>
          </p:cNvPr>
          <p:cNvCxnSpPr>
            <a:cxnSpLocks noChangeShapeType="1"/>
            <a:stCxn id="17414" idx="1"/>
            <a:endCxn id="17417" idx="3"/>
          </p:cNvCxnSpPr>
          <p:nvPr/>
        </p:nvCxnSpPr>
        <p:spPr bwMode="auto">
          <a:xfrm flipV="1">
            <a:off x="11377084" y="2669118"/>
            <a:ext cx="2116" cy="463549"/>
          </a:xfrm>
          <a:prstGeom prst="straightConnector1">
            <a:avLst/>
          </a:prstGeom>
          <a:noFill/>
          <a:ln w="25400">
            <a:solidFill>
              <a:srgbClr val="CC99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644FA1F-FB8D-EB0E-488E-4CAA5EB0EA1D}"/>
              </a:ext>
            </a:extLst>
          </p:cNvPr>
          <p:cNvCxnSpPr>
            <a:cxnSpLocks noChangeShapeType="1"/>
            <a:stCxn id="4" idx="1"/>
            <a:endCxn id="17412" idx="3"/>
          </p:cNvCxnSpPr>
          <p:nvPr/>
        </p:nvCxnSpPr>
        <p:spPr bwMode="auto">
          <a:xfrm flipV="1">
            <a:off x="9305925" y="4271435"/>
            <a:ext cx="0" cy="478367"/>
          </a:xfrm>
          <a:prstGeom prst="straightConnector1">
            <a:avLst/>
          </a:prstGeom>
          <a:noFill/>
          <a:ln w="25400">
            <a:solidFill>
              <a:srgbClr val="008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35A44E8-F244-087E-8874-B6B9C2965CC9}"/>
              </a:ext>
            </a:extLst>
          </p:cNvPr>
          <p:cNvCxnSpPr>
            <a:cxnSpLocks noChangeShapeType="1"/>
            <a:endCxn id="17413" idx="3"/>
          </p:cNvCxnSpPr>
          <p:nvPr/>
        </p:nvCxnSpPr>
        <p:spPr bwMode="auto">
          <a:xfrm flipV="1">
            <a:off x="10301818" y="4271435"/>
            <a:ext cx="21166" cy="478365"/>
          </a:xfrm>
          <a:prstGeom prst="straightConnector1">
            <a:avLst/>
          </a:prstGeom>
          <a:noFill/>
          <a:ln w="25400">
            <a:solidFill>
              <a:srgbClr val="008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15B41DF-CC53-C7E5-9858-8B189ACC716E}"/>
              </a:ext>
            </a:extLst>
          </p:cNvPr>
          <p:cNvCxnSpPr>
            <a:cxnSpLocks noChangeShapeType="1"/>
            <a:endCxn id="17414" idx="3"/>
          </p:cNvCxnSpPr>
          <p:nvPr/>
        </p:nvCxnSpPr>
        <p:spPr bwMode="auto">
          <a:xfrm flipH="1" flipV="1">
            <a:off x="11377084" y="4284134"/>
            <a:ext cx="2117" cy="482600"/>
          </a:xfrm>
          <a:prstGeom prst="straightConnector1">
            <a:avLst/>
          </a:prstGeom>
          <a:noFill/>
          <a:ln w="25400">
            <a:solidFill>
              <a:srgbClr val="008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427" name="TextBox 21">
            <a:extLst>
              <a:ext uri="{FF2B5EF4-FFF2-40B4-BE49-F238E27FC236}">
                <a16:creationId xmlns:a16="http://schemas.microsoft.com/office/drawing/2014/main" id="{48972A65-A556-F4B9-6BFF-3390588894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4168" y="965201"/>
            <a:ext cx="19198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ru-RU" sz="2400">
                <a:solidFill>
                  <a:srgbClr val="FF0000"/>
                </a:solidFill>
              </a:rPr>
              <a:t>time </a:t>
            </a:r>
            <a:r>
              <a:rPr lang="en-US" altLang="ru-RU" sz="240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endParaRPr lang="en-US" altLang="ru-RU" sz="2400">
              <a:solidFill>
                <a:srgbClr val="FF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2AA1EA-066B-81AE-6380-6370518D8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1118" y="4307417"/>
            <a:ext cx="3522133" cy="1879600"/>
          </a:xfrm>
          <a:prstGeom prst="rect">
            <a:avLst/>
          </a:prstGeom>
          <a:solidFill>
            <a:srgbClr val="FF0000">
              <a:alpha val="16078"/>
            </a:srgbClr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 sz="2400">
              <a:solidFill>
                <a:schemeClr val="l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128D67-1532-7057-534B-B110860B2A94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9696451" y="4983062"/>
            <a:ext cx="1250949" cy="830997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ru-RU" sz="2400"/>
              <a:t>driving input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ABB051-F2D1-75DF-437F-91B3B501009E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10735735" y="4983060"/>
            <a:ext cx="1250949" cy="830997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ru-RU" sz="2400"/>
              <a:t>driving input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>
            <a:extLst>
              <a:ext uri="{FF2B5EF4-FFF2-40B4-BE49-F238E27FC236}">
                <a16:creationId xmlns:a16="http://schemas.microsoft.com/office/drawing/2014/main" id="{C0356E8E-F6E2-9298-345A-ACFDE65C32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71967"/>
            <a:ext cx="10972800" cy="1143000"/>
          </a:xfrm>
        </p:spPr>
        <p:txBody>
          <a:bodyPr/>
          <a:lstStyle/>
          <a:p>
            <a:r>
              <a:rPr lang="en-US" altLang="ru-RU" dirty="0"/>
              <a:t>Hidden Markov Models </a:t>
            </a:r>
          </a:p>
        </p:txBody>
      </p:sp>
      <p:sp>
        <p:nvSpPr>
          <p:cNvPr id="221187" name="Rectangle 3">
            <a:extLst>
              <a:ext uri="{FF2B5EF4-FFF2-40B4-BE49-F238E27FC236}">
                <a16:creationId xmlns:a16="http://schemas.microsoft.com/office/drawing/2014/main" id="{54453636-5FDA-09E6-2DBD-C7A2627B4F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6484" y="1032935"/>
            <a:ext cx="7586133" cy="3843866"/>
          </a:xfrm>
        </p:spPr>
        <p:txBody>
          <a:bodyPr>
            <a:noAutofit/>
          </a:bodyPr>
          <a:lstStyle/>
          <a:p>
            <a:r>
              <a:rPr lang="ru-RU" altLang="ru-RU" dirty="0">
                <a:solidFill>
                  <a:srgbClr val="000000"/>
                </a:solidFill>
              </a:rPr>
              <a:t>Скрытые марковские модели имеют дискретное скрытое состояние «один из N». </a:t>
            </a:r>
          </a:p>
          <a:p>
            <a:r>
              <a:rPr lang="ru-RU" altLang="ru-RU" dirty="0">
                <a:solidFill>
                  <a:srgbClr val="000000"/>
                </a:solidFill>
              </a:rPr>
              <a:t>Переходы между состояниями являются стохастическими и контролируются матрицей перехода. </a:t>
            </a:r>
          </a:p>
          <a:p>
            <a:r>
              <a:rPr lang="ru-RU" altLang="ru-RU" dirty="0">
                <a:solidFill>
                  <a:srgbClr val="000000"/>
                </a:solidFill>
              </a:rPr>
              <a:t>Выходы, производимые состоянием, являются стохастическими.</a:t>
            </a:r>
          </a:p>
          <a:p>
            <a:r>
              <a:rPr lang="ru-RU" altLang="ru-RU" dirty="0">
                <a:solidFill>
                  <a:srgbClr val="000000"/>
                </a:solidFill>
              </a:rPr>
              <a:t>Мы не можем быть уверены, какое состояние произвело данный результат. </a:t>
            </a:r>
          </a:p>
          <a:p>
            <a:r>
              <a:rPr lang="ru-RU" altLang="ru-RU" dirty="0">
                <a:solidFill>
                  <a:srgbClr val="000000"/>
                </a:solidFill>
              </a:rPr>
              <a:t>Таким образом, состояние «скрыто».</a:t>
            </a:r>
          </a:p>
          <a:p>
            <a:r>
              <a:rPr lang="ru-RU" altLang="ru-RU" dirty="0">
                <a:solidFill>
                  <a:srgbClr val="000000"/>
                </a:solidFill>
              </a:rPr>
              <a:t>Распределение вероятностей по N состояниям легко представить с помощью N чисел.</a:t>
            </a:r>
          </a:p>
          <a:p>
            <a:r>
              <a:rPr lang="ru-RU" altLang="ru-RU" dirty="0">
                <a:solidFill>
                  <a:srgbClr val="000000"/>
                </a:solidFill>
              </a:rPr>
              <a:t>Чтобы предсказать следующий результат, нам нужно вывести распределение вероятностей по скрытым состояниям.HMM имеют эффективные алгоритмы для вывода и обучения.</a:t>
            </a:r>
            <a:endParaRPr lang="en-US" altLang="ru-RU" dirty="0"/>
          </a:p>
        </p:txBody>
      </p:sp>
      <p:sp>
        <p:nvSpPr>
          <p:cNvPr id="18435" name="TextBox 9">
            <a:extLst>
              <a:ext uri="{FF2B5EF4-FFF2-40B4-BE49-F238E27FC236}">
                <a16:creationId xmlns:a16="http://schemas.microsoft.com/office/drawing/2014/main" id="{DE22B1E7-F190-A331-6617-5FE65FA5A413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8346018" y="1495310"/>
            <a:ext cx="1153583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ru-RU" sz="2400"/>
              <a:t>output</a:t>
            </a:r>
          </a:p>
        </p:txBody>
      </p:sp>
      <p:sp>
        <p:nvSpPr>
          <p:cNvPr id="18436" name="TextBox 10">
            <a:extLst>
              <a:ext uri="{FF2B5EF4-FFF2-40B4-BE49-F238E27FC236}">
                <a16:creationId xmlns:a16="http://schemas.microsoft.com/office/drawing/2014/main" id="{DCB39B9B-93C4-21C6-F6AA-727CE74F6543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9520767" y="1495311"/>
            <a:ext cx="1153583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ru-RU" sz="2400"/>
              <a:t>output</a:t>
            </a:r>
          </a:p>
        </p:txBody>
      </p:sp>
      <p:sp>
        <p:nvSpPr>
          <p:cNvPr id="18437" name="TextBox 11">
            <a:extLst>
              <a:ext uri="{FF2B5EF4-FFF2-40B4-BE49-F238E27FC236}">
                <a16:creationId xmlns:a16="http://schemas.microsoft.com/office/drawing/2014/main" id="{BD6C06BF-530C-C410-8F0D-940293A7FAF8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10689167" y="1478378"/>
            <a:ext cx="1153583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ru-RU" sz="2400"/>
              <a:t>output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1A18E76-C81A-90FF-9ABD-696F219D9F87}"/>
              </a:ext>
            </a:extLst>
          </p:cNvPr>
          <p:cNvCxnSpPr>
            <a:cxnSpLocks noChangeShapeType="1"/>
            <a:stCxn id="25" idx="0"/>
            <a:endCxn id="33" idx="2"/>
          </p:cNvCxnSpPr>
          <p:nvPr/>
        </p:nvCxnSpPr>
        <p:spPr bwMode="auto">
          <a:xfrm>
            <a:off x="9268885" y="4176184"/>
            <a:ext cx="450849" cy="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8894622-45C3-B4E2-8AE2-A3DF8FD111DE}"/>
              </a:ext>
            </a:extLst>
          </p:cNvPr>
          <p:cNvCxnSpPr>
            <a:cxnSpLocks noChangeShapeType="1"/>
            <a:stCxn id="33" idx="0"/>
            <a:endCxn id="38" idx="2"/>
          </p:cNvCxnSpPr>
          <p:nvPr/>
        </p:nvCxnSpPr>
        <p:spPr bwMode="auto">
          <a:xfrm>
            <a:off x="10441518" y="4176184"/>
            <a:ext cx="474133" cy="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3A4DF01-4F59-DBC1-6AD5-72D28456869F}"/>
              </a:ext>
            </a:extLst>
          </p:cNvPr>
          <p:cNvCxnSpPr>
            <a:cxnSpLocks noChangeShapeType="1"/>
            <a:endCxn id="25" idx="2"/>
          </p:cNvCxnSpPr>
          <p:nvPr/>
        </p:nvCxnSpPr>
        <p:spPr bwMode="auto">
          <a:xfrm>
            <a:off x="7812618" y="4176184"/>
            <a:ext cx="732367" cy="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4AB3D4-04A1-6DE5-1A68-0B5975A42AA4}"/>
              </a:ext>
            </a:extLst>
          </p:cNvPr>
          <p:cNvCxnSpPr>
            <a:cxnSpLocks noChangeShapeType="1"/>
            <a:stCxn id="25" idx="1"/>
            <a:endCxn id="18435" idx="3"/>
          </p:cNvCxnSpPr>
          <p:nvPr/>
        </p:nvCxnSpPr>
        <p:spPr bwMode="auto">
          <a:xfrm flipV="1">
            <a:off x="8906935" y="2302934"/>
            <a:ext cx="15874" cy="508001"/>
          </a:xfrm>
          <a:prstGeom prst="straightConnector1">
            <a:avLst/>
          </a:prstGeom>
          <a:noFill/>
          <a:ln w="25400">
            <a:solidFill>
              <a:srgbClr val="CC99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8331B3-6873-097C-2FB7-F7505231A512}"/>
              </a:ext>
            </a:extLst>
          </p:cNvPr>
          <p:cNvCxnSpPr>
            <a:cxnSpLocks noChangeShapeType="1"/>
            <a:stCxn id="33" idx="1"/>
            <a:endCxn id="18436" idx="3"/>
          </p:cNvCxnSpPr>
          <p:nvPr/>
        </p:nvCxnSpPr>
        <p:spPr bwMode="auto">
          <a:xfrm flipV="1">
            <a:off x="10080626" y="2302935"/>
            <a:ext cx="16932" cy="508000"/>
          </a:xfrm>
          <a:prstGeom prst="straightConnector1">
            <a:avLst/>
          </a:prstGeom>
          <a:noFill/>
          <a:ln w="25400">
            <a:solidFill>
              <a:srgbClr val="CC99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3984B97-E478-1A2F-F75B-D44B6758CD8E}"/>
              </a:ext>
            </a:extLst>
          </p:cNvPr>
          <p:cNvCxnSpPr>
            <a:cxnSpLocks noChangeShapeType="1"/>
            <a:stCxn id="38" idx="1"/>
            <a:endCxn id="18437" idx="3"/>
          </p:cNvCxnSpPr>
          <p:nvPr/>
        </p:nvCxnSpPr>
        <p:spPr bwMode="auto">
          <a:xfrm flipH="1" flipV="1">
            <a:off x="11265958" y="2286002"/>
            <a:ext cx="11644" cy="524933"/>
          </a:xfrm>
          <a:prstGeom prst="straightConnector1">
            <a:avLst/>
          </a:prstGeom>
          <a:noFill/>
          <a:ln w="25400">
            <a:solidFill>
              <a:srgbClr val="CC99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444" name="TextBox 21">
            <a:extLst>
              <a:ext uri="{FF2B5EF4-FFF2-40B4-BE49-F238E27FC236}">
                <a16:creationId xmlns:a16="http://schemas.microsoft.com/office/drawing/2014/main" id="{45132050-3BCB-EDFF-2F44-A400D3C299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9234" y="5579534"/>
            <a:ext cx="19198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ru-RU" sz="2400">
                <a:solidFill>
                  <a:srgbClr val="FF0000"/>
                </a:solidFill>
              </a:rPr>
              <a:t>time </a:t>
            </a:r>
            <a:r>
              <a:rPr lang="en-US" altLang="ru-RU" sz="240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endParaRPr lang="en-US" altLang="ru-RU" sz="2400">
              <a:solidFill>
                <a:srgbClr val="FF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4A9395B-14C9-0A8A-9C70-5D11CF7CE024}"/>
              </a:ext>
            </a:extLst>
          </p:cNvPr>
          <p:cNvSpPr/>
          <p:nvPr/>
        </p:nvSpPr>
        <p:spPr>
          <a:xfrm rot="5400000">
            <a:off x="7540626" y="3815293"/>
            <a:ext cx="2732617" cy="723900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2D4BBA2-3FC7-D5BA-DCD3-29B935C3B9E1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703733" y="2995084"/>
            <a:ext cx="406400" cy="4064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2400">
              <a:solidFill>
                <a:schemeClr val="lt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3500A36-A3B9-9945-C335-4B01359B5F9D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703733" y="3613151"/>
            <a:ext cx="406400" cy="406400"/>
          </a:xfrm>
          <a:prstGeom prst="ellipse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2400">
              <a:solidFill>
                <a:schemeClr val="lt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2452470-1983-2F55-E306-32A8CAA94855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703733" y="4243917"/>
            <a:ext cx="406400" cy="4064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2400">
              <a:solidFill>
                <a:schemeClr val="lt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34B51DA-BF3C-2C83-7F5D-1EB2B93B1FF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703733" y="4876800"/>
            <a:ext cx="406400" cy="4064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2400">
              <a:solidFill>
                <a:schemeClr val="lt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AC22418-C842-8D41-754D-413B2A152D69}"/>
              </a:ext>
            </a:extLst>
          </p:cNvPr>
          <p:cNvSpPr/>
          <p:nvPr/>
        </p:nvSpPr>
        <p:spPr>
          <a:xfrm rot="5400000">
            <a:off x="8714317" y="3816351"/>
            <a:ext cx="2732617" cy="721784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89E27BF-41BB-1D95-89A9-CDFBBB9AEF4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9878484" y="2995084"/>
            <a:ext cx="406400" cy="4064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2400">
              <a:solidFill>
                <a:schemeClr val="lt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D43E3D9-057B-680B-2BFF-D524F805DCDD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9878484" y="3613151"/>
            <a:ext cx="406400" cy="4064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2400">
              <a:solidFill>
                <a:schemeClr val="lt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E34DE04-1FE3-E428-837C-DB4A0DC28E25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9878484" y="4243917"/>
            <a:ext cx="406400" cy="4064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2400">
              <a:solidFill>
                <a:schemeClr val="lt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B45C35F-0AC6-1F71-F90C-CD79FDEC2C32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9878484" y="4876800"/>
            <a:ext cx="406400" cy="406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2400">
              <a:solidFill>
                <a:schemeClr val="lt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C0792E7-4F05-C11D-42DF-A28CD77EC71D}"/>
              </a:ext>
            </a:extLst>
          </p:cNvPr>
          <p:cNvSpPr/>
          <p:nvPr/>
        </p:nvSpPr>
        <p:spPr>
          <a:xfrm rot="5400000">
            <a:off x="9911293" y="3815293"/>
            <a:ext cx="2732617" cy="723900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C7C9D7A-F281-ED51-36CF-1AF08612CFD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1074400" y="2995084"/>
            <a:ext cx="406400" cy="4064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2400">
              <a:solidFill>
                <a:schemeClr val="lt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BA0CF90-5D0A-F5C4-41D7-180CDDBB790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1074400" y="3613151"/>
            <a:ext cx="406400" cy="4064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2400">
              <a:solidFill>
                <a:schemeClr val="lt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9959740-EFA9-8D99-F845-C25AD094B99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1074400" y="4243917"/>
            <a:ext cx="406400" cy="4064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2400">
              <a:solidFill>
                <a:schemeClr val="lt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15BE609-7368-02BD-CAA8-800C42E4ADF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1074400" y="4876800"/>
            <a:ext cx="406400" cy="4064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4B96C-F26F-5F5D-4690-0014F25C2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57" y="742929"/>
            <a:ext cx="10800000" cy="5629821"/>
          </a:xfrm>
        </p:spPr>
        <p:txBody>
          <a:bodyPr/>
          <a:lstStyle/>
          <a:p>
            <a:r>
              <a:rPr lang="ru-RU" dirty="0"/>
              <a:t>Рассмотрим, что происходит, когда скрытая марковская модель генерирует данные.</a:t>
            </a:r>
            <a:endParaRPr lang="en-US" dirty="0"/>
          </a:p>
          <a:p>
            <a:r>
              <a:rPr lang="ru-RU" dirty="0"/>
              <a:t>На каждом временном шаге он должен выбрать одно из своих скрытых состояний. </a:t>
            </a:r>
            <a:endParaRPr lang="en-US" dirty="0"/>
          </a:p>
          <a:p>
            <a:endParaRPr lang="en-US" dirty="0"/>
          </a:p>
          <a:p>
            <a:r>
              <a:rPr lang="ru-RU" dirty="0"/>
              <a:t>Таким образом, с N скрытыми состояниями он может помнить только </a:t>
            </a:r>
            <a:r>
              <a:rPr lang="en-US" dirty="0"/>
              <a:t>log</a:t>
            </a:r>
            <a:r>
              <a:rPr lang="ru-RU" dirty="0"/>
              <a:t>(N) бит того, что он сгенерировал до сих пор.</a:t>
            </a:r>
            <a:endParaRPr lang="en-US" dirty="0"/>
          </a:p>
          <a:p>
            <a:endParaRPr lang="en-US" dirty="0"/>
          </a:p>
          <a:p>
            <a:r>
              <a:rPr lang="ru-RU" dirty="0"/>
              <a:t>Рассмотрим информацию, которую содержит первая половина высказывания </a:t>
            </a:r>
            <a:r>
              <a:rPr lang="en-US" dirty="0"/>
              <a:t>(</a:t>
            </a:r>
            <a:r>
              <a:rPr lang="ru-RU" dirty="0"/>
              <a:t>предложения) о второй половине:</a:t>
            </a:r>
            <a:endParaRPr lang="en-US" dirty="0"/>
          </a:p>
          <a:p>
            <a:pPr lvl="1"/>
            <a:r>
              <a:rPr lang="ru-RU" dirty="0"/>
              <a:t>Синтаксис должен соответствовать (например, числовое и временное соглашение).</a:t>
            </a:r>
          </a:p>
          <a:p>
            <a:pPr lvl="1"/>
            <a:r>
              <a:rPr lang="ru-RU" dirty="0"/>
              <a:t>Семантика должна соответствовать. </a:t>
            </a:r>
          </a:p>
          <a:p>
            <a:pPr lvl="1"/>
            <a:r>
              <a:rPr lang="ru-RU" dirty="0"/>
              <a:t>Интонация должна соответствовать.</a:t>
            </a:r>
          </a:p>
          <a:p>
            <a:pPr lvl="1"/>
            <a:r>
              <a:rPr lang="ru-RU" dirty="0"/>
              <a:t>Акцент, темп, громкость и характеристики голосового тракта должны соответствовать друг другу.</a:t>
            </a:r>
          </a:p>
          <a:p>
            <a:endParaRPr lang="ru-RU" dirty="0"/>
          </a:p>
          <a:p>
            <a:r>
              <a:rPr lang="ru-RU" dirty="0"/>
              <a:t>Все эти аспекты вместе могут быть 100 битами информации, которые первая половина высказывания должна передать второй половине. 2^100 — это много!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F2F1B-1EBF-E367-AF28-465248BBB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2A2A5-07D7-4ED2-9356-47E82BEB9A3D}" type="slidenum">
              <a:rPr lang="en-US" altLang="ru-RU" smtClean="0"/>
              <a:pPr/>
              <a:t>72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8029187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3">
            <a:extLst>
              <a:ext uri="{FF2B5EF4-FFF2-40B4-BE49-F238E27FC236}">
                <a16:creationId xmlns:a16="http://schemas.microsoft.com/office/drawing/2014/main" id="{FABAA20E-A674-7F59-6362-DCB647737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6417"/>
            <a:ext cx="10972800" cy="1143000"/>
          </a:xfrm>
        </p:spPr>
        <p:txBody>
          <a:bodyPr/>
          <a:lstStyle/>
          <a:p>
            <a:r>
              <a:rPr lang="en-US" altLang="ru-RU" dirty="0"/>
              <a:t>Recurrent neural networks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BC0CD9-3F2E-5EC4-958E-814A1E1749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3118" y="1126068"/>
            <a:ext cx="6684433" cy="4993217"/>
          </a:xfrm>
        </p:spPr>
        <p:txBody>
          <a:bodyPr/>
          <a:lstStyle/>
          <a:p>
            <a:r>
              <a:rPr lang="ru-RU" altLang="ru-RU" sz="2400" dirty="0"/>
              <a:t>RNN очень эффективны, потому что они сочетают в себе два свойства:</a:t>
            </a:r>
          </a:p>
          <a:p>
            <a:pPr lvl="1"/>
            <a:r>
              <a:rPr lang="ru-RU" altLang="ru-RU" sz="2400" dirty="0"/>
              <a:t>Распределенное скрытое состояние, которое позволяет им эффективно хранить много информации о прошлом.</a:t>
            </a:r>
          </a:p>
          <a:p>
            <a:pPr lvl="1"/>
            <a:r>
              <a:rPr lang="ru-RU" altLang="ru-RU" sz="2400" dirty="0"/>
              <a:t>Нелинейная динамика, которая позволяет им обновлять свое скрытое состояние сложными способами.</a:t>
            </a:r>
          </a:p>
          <a:p>
            <a:endParaRPr lang="ru-RU" altLang="ru-RU" sz="2400" dirty="0"/>
          </a:p>
          <a:p>
            <a:r>
              <a:rPr lang="ru-RU" altLang="ru-RU" sz="2400" dirty="0"/>
              <a:t>Имея достаточно нейронов и времени, RNN могут вычислить все, что может вычислить ваш компьютер.</a:t>
            </a:r>
            <a:endParaRPr lang="en-US" altLang="ru-RU" sz="2400" dirty="0"/>
          </a:p>
        </p:txBody>
      </p:sp>
      <p:sp>
        <p:nvSpPr>
          <p:cNvPr id="20483" name="TextBox 5">
            <a:extLst>
              <a:ext uri="{FF2B5EF4-FFF2-40B4-BE49-F238E27FC236}">
                <a16:creationId xmlns:a16="http://schemas.microsoft.com/office/drawing/2014/main" id="{DC9AEA0A-57AB-7664-7F4C-81DE731D5FFB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8126941" y="5112694"/>
            <a:ext cx="958851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ru-RU" sz="2400"/>
              <a:t>input</a:t>
            </a:r>
          </a:p>
        </p:txBody>
      </p:sp>
      <p:sp>
        <p:nvSpPr>
          <p:cNvPr id="20484" name="TextBox 6">
            <a:extLst>
              <a:ext uri="{FF2B5EF4-FFF2-40B4-BE49-F238E27FC236}">
                <a16:creationId xmlns:a16="http://schemas.microsoft.com/office/drawing/2014/main" id="{9391FB3C-5D25-0550-F65B-86943B29EB71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9121775" y="5112694"/>
            <a:ext cx="958851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ru-RU" sz="2400"/>
              <a:t>input</a:t>
            </a:r>
          </a:p>
        </p:txBody>
      </p:sp>
      <p:sp>
        <p:nvSpPr>
          <p:cNvPr id="20485" name="TextBox 7">
            <a:extLst>
              <a:ext uri="{FF2B5EF4-FFF2-40B4-BE49-F238E27FC236}">
                <a16:creationId xmlns:a16="http://schemas.microsoft.com/office/drawing/2014/main" id="{9F0A4AC0-B5D4-8F43-7572-AA36C8938F91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10211859" y="5115868"/>
            <a:ext cx="935567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ru-RU" sz="2400"/>
              <a:t>input</a:t>
            </a:r>
          </a:p>
        </p:txBody>
      </p:sp>
      <p:sp>
        <p:nvSpPr>
          <p:cNvPr id="20486" name="TextBox 8">
            <a:extLst>
              <a:ext uri="{FF2B5EF4-FFF2-40B4-BE49-F238E27FC236}">
                <a16:creationId xmlns:a16="http://schemas.microsoft.com/office/drawing/2014/main" id="{D6B7EC3E-3A22-F9C8-D495-294AA064110C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8030633" y="3577052"/>
            <a:ext cx="1151467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ru-RU" sz="2400"/>
              <a:t>hidden</a:t>
            </a:r>
          </a:p>
        </p:txBody>
      </p:sp>
      <p:sp>
        <p:nvSpPr>
          <p:cNvPr id="20487" name="TextBox 9">
            <a:extLst>
              <a:ext uri="{FF2B5EF4-FFF2-40B4-BE49-F238E27FC236}">
                <a16:creationId xmlns:a16="http://schemas.microsoft.com/office/drawing/2014/main" id="{F3D5F535-7E2F-6BBF-4B89-E24E8034DB25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9047692" y="3577052"/>
            <a:ext cx="1151467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ru-RU" sz="2400"/>
              <a:t>hidden</a:t>
            </a:r>
          </a:p>
        </p:txBody>
      </p:sp>
      <p:sp>
        <p:nvSpPr>
          <p:cNvPr id="20488" name="TextBox 10">
            <a:extLst>
              <a:ext uri="{FF2B5EF4-FFF2-40B4-BE49-F238E27FC236}">
                <a16:creationId xmlns:a16="http://schemas.microsoft.com/office/drawing/2014/main" id="{7836C60C-82C4-C82D-7A6F-B2AA419DF0E9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10100734" y="3590811"/>
            <a:ext cx="1153583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ru-RU" sz="2400"/>
              <a:t>hidden</a:t>
            </a:r>
          </a:p>
        </p:txBody>
      </p:sp>
      <p:sp>
        <p:nvSpPr>
          <p:cNvPr id="20489" name="TextBox 11">
            <a:extLst>
              <a:ext uri="{FF2B5EF4-FFF2-40B4-BE49-F238E27FC236}">
                <a16:creationId xmlns:a16="http://schemas.microsoft.com/office/drawing/2014/main" id="{0A673A0A-9575-3D7E-A8D2-8289EF94F539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8030633" y="1991668"/>
            <a:ext cx="1151467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ru-RU" sz="2400"/>
              <a:t>output</a:t>
            </a:r>
          </a:p>
        </p:txBody>
      </p:sp>
      <p:sp>
        <p:nvSpPr>
          <p:cNvPr id="20490" name="TextBox 12">
            <a:extLst>
              <a:ext uri="{FF2B5EF4-FFF2-40B4-BE49-F238E27FC236}">
                <a16:creationId xmlns:a16="http://schemas.microsoft.com/office/drawing/2014/main" id="{0A2EE158-5249-7A52-4761-0B1453AB4602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9047692" y="1991668"/>
            <a:ext cx="1151467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ru-RU" sz="2400"/>
              <a:t>output</a:t>
            </a:r>
          </a:p>
        </p:txBody>
      </p:sp>
      <p:sp>
        <p:nvSpPr>
          <p:cNvPr id="20491" name="TextBox 13">
            <a:extLst>
              <a:ext uri="{FF2B5EF4-FFF2-40B4-BE49-F238E27FC236}">
                <a16:creationId xmlns:a16="http://schemas.microsoft.com/office/drawing/2014/main" id="{1C99DEEC-B931-FD52-9A96-DBC892CF87CE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10103909" y="1974734"/>
            <a:ext cx="1151467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ru-RU" sz="2400"/>
              <a:t>output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FD06A8B-E86A-FEA3-2031-BF2E6060536B}"/>
              </a:ext>
            </a:extLst>
          </p:cNvPr>
          <p:cNvCxnSpPr>
            <a:cxnSpLocks noChangeShapeType="1"/>
            <a:stCxn id="20486" idx="0"/>
            <a:endCxn id="20487" idx="2"/>
          </p:cNvCxnSpPr>
          <p:nvPr/>
        </p:nvCxnSpPr>
        <p:spPr bwMode="auto">
          <a:xfrm>
            <a:off x="8837199" y="3807885"/>
            <a:ext cx="555394" cy="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B41653-8F39-E559-F586-D10BA4809DB2}"/>
              </a:ext>
            </a:extLst>
          </p:cNvPr>
          <p:cNvCxnSpPr>
            <a:cxnSpLocks noChangeShapeType="1"/>
            <a:stCxn id="20487" idx="0"/>
            <a:endCxn id="20488" idx="2"/>
          </p:cNvCxnSpPr>
          <p:nvPr/>
        </p:nvCxnSpPr>
        <p:spPr bwMode="auto">
          <a:xfrm>
            <a:off x="9854258" y="3807885"/>
            <a:ext cx="592435" cy="13759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083C2F6-06FD-1F7E-71FF-8F2B8E75561A}"/>
              </a:ext>
            </a:extLst>
          </p:cNvPr>
          <p:cNvCxnSpPr>
            <a:cxnSpLocks noChangeShapeType="1"/>
            <a:endCxn id="20486" idx="2"/>
          </p:cNvCxnSpPr>
          <p:nvPr/>
        </p:nvCxnSpPr>
        <p:spPr bwMode="auto">
          <a:xfrm>
            <a:off x="7914217" y="3807885"/>
            <a:ext cx="461317" cy="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D416E5-E63D-3FF8-3E40-9E209720C94D}"/>
              </a:ext>
            </a:extLst>
          </p:cNvPr>
          <p:cNvCxnSpPr>
            <a:cxnSpLocks noChangeShapeType="1"/>
            <a:stCxn id="20486" idx="1"/>
            <a:endCxn id="20489" idx="3"/>
          </p:cNvCxnSpPr>
          <p:nvPr/>
        </p:nvCxnSpPr>
        <p:spPr bwMode="auto">
          <a:xfrm flipV="1">
            <a:off x="8606366" y="2798234"/>
            <a:ext cx="0" cy="433917"/>
          </a:xfrm>
          <a:prstGeom prst="straightConnector1">
            <a:avLst/>
          </a:prstGeom>
          <a:noFill/>
          <a:ln w="25400">
            <a:solidFill>
              <a:srgbClr val="CC99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9A8E184-F231-7CA3-4B3A-599D1B37EC89}"/>
              </a:ext>
            </a:extLst>
          </p:cNvPr>
          <p:cNvCxnSpPr>
            <a:cxnSpLocks noChangeShapeType="1"/>
            <a:stCxn id="20487" idx="1"/>
            <a:endCxn id="20490" idx="3"/>
          </p:cNvCxnSpPr>
          <p:nvPr/>
        </p:nvCxnSpPr>
        <p:spPr bwMode="auto">
          <a:xfrm flipV="1">
            <a:off x="9623425" y="2798234"/>
            <a:ext cx="0" cy="433917"/>
          </a:xfrm>
          <a:prstGeom prst="straightConnector1">
            <a:avLst/>
          </a:prstGeom>
          <a:noFill/>
          <a:ln w="25400">
            <a:solidFill>
              <a:srgbClr val="CC99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F655DA-DAD3-DEBB-0E3B-CF69F80277E8}"/>
              </a:ext>
            </a:extLst>
          </p:cNvPr>
          <p:cNvCxnSpPr>
            <a:cxnSpLocks noChangeShapeType="1"/>
            <a:stCxn id="20488" idx="1"/>
            <a:endCxn id="20491" idx="3"/>
          </p:cNvCxnSpPr>
          <p:nvPr/>
        </p:nvCxnSpPr>
        <p:spPr bwMode="auto">
          <a:xfrm flipV="1">
            <a:off x="10677525" y="2781300"/>
            <a:ext cx="2117" cy="463552"/>
          </a:xfrm>
          <a:prstGeom prst="straightConnector1">
            <a:avLst/>
          </a:prstGeom>
          <a:noFill/>
          <a:ln w="25400">
            <a:solidFill>
              <a:srgbClr val="CC99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455DEDA-41BF-3250-4385-72130ADE807A}"/>
              </a:ext>
            </a:extLst>
          </p:cNvPr>
          <p:cNvCxnSpPr>
            <a:cxnSpLocks noChangeShapeType="1"/>
            <a:stCxn id="20483" idx="1"/>
            <a:endCxn id="20486" idx="3"/>
          </p:cNvCxnSpPr>
          <p:nvPr/>
        </p:nvCxnSpPr>
        <p:spPr bwMode="auto">
          <a:xfrm flipV="1">
            <a:off x="8606366" y="4383618"/>
            <a:ext cx="0" cy="480483"/>
          </a:xfrm>
          <a:prstGeom prst="straightConnector1">
            <a:avLst/>
          </a:prstGeom>
          <a:noFill/>
          <a:ln w="25400">
            <a:solidFill>
              <a:srgbClr val="008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0F6161E-D7F7-F9BC-8757-D84835F75F8E}"/>
              </a:ext>
            </a:extLst>
          </p:cNvPr>
          <p:cNvCxnSpPr>
            <a:cxnSpLocks noChangeShapeType="1"/>
            <a:stCxn id="20484" idx="1"/>
            <a:endCxn id="20487" idx="3"/>
          </p:cNvCxnSpPr>
          <p:nvPr/>
        </p:nvCxnSpPr>
        <p:spPr bwMode="auto">
          <a:xfrm flipV="1">
            <a:off x="9601200" y="4383618"/>
            <a:ext cx="22225" cy="480483"/>
          </a:xfrm>
          <a:prstGeom prst="straightConnector1">
            <a:avLst/>
          </a:prstGeom>
          <a:noFill/>
          <a:ln w="25400">
            <a:solidFill>
              <a:srgbClr val="008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457C7C3-24BA-5885-5FE7-1981BE10C7AA}"/>
              </a:ext>
            </a:extLst>
          </p:cNvPr>
          <p:cNvCxnSpPr>
            <a:cxnSpLocks noChangeShapeType="1"/>
            <a:stCxn id="20485" idx="1"/>
            <a:endCxn id="20488" idx="3"/>
          </p:cNvCxnSpPr>
          <p:nvPr/>
        </p:nvCxnSpPr>
        <p:spPr bwMode="auto">
          <a:xfrm flipH="1" flipV="1">
            <a:off x="10677525" y="4398435"/>
            <a:ext cx="2117" cy="480482"/>
          </a:xfrm>
          <a:prstGeom prst="straightConnector1">
            <a:avLst/>
          </a:prstGeom>
          <a:noFill/>
          <a:ln w="25400">
            <a:solidFill>
              <a:srgbClr val="008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501" name="TextBox 23">
            <a:extLst>
              <a:ext uri="{FF2B5EF4-FFF2-40B4-BE49-F238E27FC236}">
                <a16:creationId xmlns:a16="http://schemas.microsoft.com/office/drawing/2014/main" id="{7319C39C-4129-720F-B94D-772A5B67FC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5668" y="1009652"/>
            <a:ext cx="19198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ru-RU" sz="2400">
                <a:solidFill>
                  <a:srgbClr val="FF0000"/>
                </a:solidFill>
              </a:rPr>
              <a:t>time </a:t>
            </a:r>
            <a:r>
              <a:rPr lang="en-US" altLang="ru-RU" sz="240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endParaRPr lang="en-US" altLang="ru-RU"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839E5A-19EB-CE15-7430-D45832C191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74</a:t>
            </a:fld>
            <a:endParaRPr lang="ru-RU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8A8E5B-5902-85EE-D307-BC1AF00CC41E}"/>
              </a:ext>
            </a:extLst>
          </p:cNvPr>
          <p:cNvSpPr txBox="1"/>
          <p:nvPr/>
        </p:nvSpPr>
        <p:spPr>
          <a:xfrm>
            <a:off x="345762" y="198748"/>
            <a:ext cx="1150047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Рекуррентные нейронные сети (RNN) - это модели глубокого обучения, которые фиксируют динамику последовательностей через повторяющиеся соединения, которые можно рассматривать как циклы в сети узлов. </a:t>
            </a:r>
          </a:p>
          <a:p>
            <a:endParaRPr lang="ru-RU" dirty="0"/>
          </a:p>
          <a:p>
            <a:r>
              <a:rPr lang="ru-RU" dirty="0"/>
              <a:t>Рекуррентные нейронные сети развертываются по временным шагам (или последовательным шагам), при этом на каждом шаге применяются одни и те же базовые параметры. </a:t>
            </a:r>
          </a:p>
          <a:p>
            <a:endParaRPr lang="ru-RU" dirty="0"/>
          </a:p>
          <a:p>
            <a:r>
              <a:rPr lang="ru-RU" dirty="0"/>
              <a:t>В то время как стандартные соединения применяются синхронно для распространения активаций каждого уровня на последующий уровень на одном временном шаге, рекуррентные соединения являются динамическими, передавая информацию через смежные временные шаги. </a:t>
            </a:r>
          </a:p>
          <a:p>
            <a:endParaRPr lang="ru-RU" dirty="0"/>
          </a:p>
          <a:p>
            <a:r>
              <a:rPr lang="ru-RU" dirty="0"/>
              <a:t>RNN можно рассматривать как нейронные сети с прямой связью, в которых параметры каждого уровня (как обычные, так и повторяющиеся) распределены по временным шагам.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B5EFE4-D70F-9F8D-1A09-00C22402C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892067"/>
            <a:ext cx="6096000" cy="23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44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839E5A-19EB-CE15-7430-D45832C191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75</a:t>
            </a:fld>
            <a:endParaRPr lang="ru-RU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7BF154-7132-0455-4D29-BA5211A2D923}"/>
              </a:ext>
            </a:extLst>
          </p:cNvPr>
          <p:cNvSpPr txBox="1"/>
          <p:nvPr/>
        </p:nvSpPr>
        <p:spPr>
          <a:xfrm>
            <a:off x="663362" y="1442495"/>
            <a:ext cx="404327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Линейные динамические системы и скрытые марковские модели являются стохастическими моделями.</a:t>
            </a:r>
          </a:p>
          <a:p>
            <a:endParaRPr lang="ru-RU" dirty="0"/>
          </a:p>
          <a:p>
            <a:r>
              <a:rPr lang="ru-RU" dirty="0"/>
              <a:t>Но апостериорное распределение вероятностей по их скрытым состояниям с учетом наблюдаемых данных до сих пор является детерминированной функцией данных.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795619-4A72-0DFF-E17D-D936849B3D8D}"/>
              </a:ext>
            </a:extLst>
          </p:cNvPr>
          <p:cNvSpPr txBox="1"/>
          <p:nvPr/>
        </p:nvSpPr>
        <p:spPr>
          <a:xfrm>
            <a:off x="6637814" y="1487374"/>
            <a:ext cx="436303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Рекуррентные нейронные сети детерминированы.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Так что думайте о скрытом состоянии RNN как об эквиваленте детерминированного распределения вероятностей по скрытым состояниям в линейной динамической системе или скрытой марковской модели.</a:t>
            </a:r>
          </a:p>
        </p:txBody>
      </p:sp>
    </p:spTree>
    <p:extLst>
      <p:ext uri="{BB962C8B-B14F-4D97-AF65-F5344CB8AC3E}">
        <p14:creationId xmlns:p14="http://schemas.microsoft.com/office/powerpoint/2010/main" val="579436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210" y="1615677"/>
            <a:ext cx="8119730" cy="864743"/>
          </a:xfrm>
        </p:spPr>
        <p:txBody>
          <a:bodyPr>
            <a:normAutofit/>
          </a:bodyPr>
          <a:lstStyle/>
          <a:p>
            <a:r>
              <a:rPr lang="ru-RU" dirty="0"/>
              <a:t>Рекуррентные нейронные сети — это сети с петлями, которые позволяют информации сохраняться.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D5D9-7E52-44BC-8503-52C80A722C60}" type="slidenum">
              <a:rPr lang="en-US" smtClean="0"/>
              <a:t>76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66" y="2634656"/>
            <a:ext cx="3952875" cy="2142292"/>
          </a:xfrm>
          <a:prstGeom prst="rect">
            <a:avLst/>
          </a:prstGeom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775708" y="5242323"/>
            <a:ext cx="3952875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ru-RU" altLang="en-US" sz="1400" dirty="0">
                <a:latin typeface="+mn-lt"/>
              </a:rPr>
              <a:t>На приведенной выше диаграмме фрагмент нейронной сети</a:t>
            </a:r>
            <a:r>
              <a:rPr lang="en-US" altLang="en-US" sz="1400" dirty="0">
                <a:solidFill>
                  <a:srgbClr val="333333"/>
                </a:solidFill>
                <a:latin typeface="+mn-lt"/>
                <a:ea typeface="CMS"/>
              </a:rPr>
              <a:t>, </a:t>
            </a:r>
            <a:r>
              <a:rPr lang="en-US" altLang="en-US" sz="1400" b="1" i="1" dirty="0">
                <a:solidFill>
                  <a:srgbClr val="333333"/>
                </a:solidFill>
                <a:latin typeface="+mn-lt"/>
                <a:ea typeface="CMS"/>
              </a:rPr>
              <a:t>A = </a:t>
            </a:r>
            <a:r>
              <a:rPr lang="en-US" altLang="en-US" sz="1400" b="1" i="1" dirty="0" err="1">
                <a:solidFill>
                  <a:srgbClr val="333333"/>
                </a:solidFill>
                <a:latin typeface="+mn-lt"/>
                <a:ea typeface="CMS"/>
              </a:rPr>
              <a:t>f</a:t>
            </a:r>
            <a:r>
              <a:rPr lang="en-US" altLang="en-US" sz="1400" b="1" i="1" baseline="-25000" dirty="0" err="1">
                <a:solidFill>
                  <a:srgbClr val="333333"/>
                </a:solidFill>
                <a:latin typeface="+mn-lt"/>
                <a:ea typeface="CMS"/>
              </a:rPr>
              <a:t>W</a:t>
            </a:r>
            <a:r>
              <a:rPr lang="en-US" altLang="en-US" sz="1400" dirty="0">
                <a:solidFill>
                  <a:srgbClr val="333333"/>
                </a:solidFill>
                <a:latin typeface="+mn-lt"/>
                <a:ea typeface="CMS"/>
              </a:rPr>
              <a:t>, </a:t>
            </a:r>
            <a:r>
              <a:rPr lang="ru-RU" altLang="en-US" sz="1400" dirty="0">
                <a:latin typeface="+mn-lt"/>
              </a:rPr>
              <a:t>просматривает некоторые входные данные </a:t>
            </a:r>
            <a:r>
              <a:rPr lang="en-US" altLang="en-US" sz="1400" b="1" i="1" dirty="0" err="1">
                <a:solidFill>
                  <a:srgbClr val="333333"/>
                </a:solidFill>
                <a:latin typeface="+mn-lt"/>
                <a:ea typeface="MathJax_Math-italic"/>
              </a:rPr>
              <a:t>xt</a:t>
            </a:r>
            <a:r>
              <a:rPr lang="en-US" altLang="en-US" sz="1400" dirty="0">
                <a:solidFill>
                  <a:srgbClr val="333333"/>
                </a:solidFill>
                <a:latin typeface="+mn-lt"/>
                <a:ea typeface="CMS"/>
              </a:rPr>
              <a:t> </a:t>
            </a:r>
            <a:r>
              <a:rPr lang="ru-RU" altLang="en-US" sz="1400" dirty="0">
                <a:latin typeface="+mn-lt"/>
              </a:rPr>
              <a:t> и выводит значение</a:t>
            </a:r>
            <a:r>
              <a:rPr lang="en-US" altLang="en-US" sz="1400" dirty="0">
                <a:solidFill>
                  <a:srgbClr val="333333"/>
                </a:solidFill>
                <a:latin typeface="+mn-lt"/>
                <a:ea typeface="CMS"/>
              </a:rPr>
              <a:t> </a:t>
            </a:r>
            <a:r>
              <a:rPr lang="en-US" altLang="en-US" sz="1400" b="1" i="1" dirty="0">
                <a:solidFill>
                  <a:srgbClr val="333333"/>
                </a:solidFill>
                <a:latin typeface="+mn-lt"/>
                <a:ea typeface="MathJax_Math-italic"/>
              </a:rPr>
              <a:t>ht</a:t>
            </a:r>
            <a:r>
              <a:rPr lang="en-US" altLang="en-US" sz="1400" dirty="0">
                <a:solidFill>
                  <a:srgbClr val="333333"/>
                </a:solidFill>
                <a:latin typeface="+mn-lt"/>
                <a:ea typeface="CMS"/>
              </a:rPr>
              <a:t>. </a:t>
            </a:r>
            <a:r>
              <a:rPr lang="ru-RU" altLang="en-US" sz="1400" dirty="0">
                <a:latin typeface="+mn-lt"/>
              </a:rPr>
              <a:t>Цикл позволяет передавать информацию от одного шага сети к другому</a:t>
            </a:r>
            <a:r>
              <a:rPr lang="en-US" altLang="en-US" sz="1400" dirty="0">
                <a:solidFill>
                  <a:srgbClr val="333333"/>
                </a:solidFill>
                <a:latin typeface="+mn-lt"/>
                <a:ea typeface="CMS"/>
              </a:rPr>
              <a:t>.</a:t>
            </a:r>
            <a:r>
              <a:rPr lang="en-US" altLang="en-US" sz="1400" dirty="0">
                <a:latin typeface="+mn-lt"/>
              </a:rPr>
              <a:t> </a:t>
            </a:r>
            <a:endParaRPr lang="ru-RU" altLang="en-US" sz="1400" dirty="0">
              <a:latin typeface="+mn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A10B06-A090-484E-B05C-B7B3EE71321C}"/>
                  </a:ext>
                </a:extLst>
              </p:cNvPr>
              <p:cNvSpPr txBox="1"/>
              <p:nvPr/>
            </p:nvSpPr>
            <p:spPr>
              <a:xfrm>
                <a:off x="3743901" y="2638401"/>
                <a:ext cx="486669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solidFill>
                      <a:srgbClr val="FF0000"/>
                    </a:solidFill>
                  </a:rPr>
                  <a:t>Выход – предсказанный вектор </a:t>
                </a:r>
                <a:r>
                  <a:rPr lang="en-US" sz="2000" i="1" dirty="0" err="1">
                    <a:solidFill>
                      <a:srgbClr val="FF0000"/>
                    </a:solidFill>
                  </a:rPr>
                  <a:t>h</a:t>
                </a:r>
                <a:r>
                  <a:rPr lang="en-US" sz="2000" i="1" baseline="-25000" dirty="0" err="1">
                    <a:solidFill>
                      <a:srgbClr val="FF0000"/>
                    </a:solidFill>
                  </a:rPr>
                  <a:t>t</a:t>
                </a:r>
                <a:r>
                  <a:rPr lang="en-US" sz="2000" dirty="0">
                    <a:solidFill>
                      <a:srgbClr val="FF0000"/>
                    </a:solidFill>
                  </a:rPr>
                  <a:t>, </a:t>
                </a:r>
                <a:r>
                  <a:rPr lang="ru-RU" sz="2000" dirty="0">
                    <a:solidFill>
                      <a:srgbClr val="FF0000"/>
                    </a:solidFill>
                  </a:rPr>
                  <a:t>при значении</a:t>
                </a:r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𝑜𝑢𝑡𝑝𝑢𝑡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:r>
                  <a:rPr lang="ru-RU" sz="2000" dirty="0">
                    <a:solidFill>
                      <a:srgbClr val="FF0000"/>
                    </a:solidFill>
                  </a:rPr>
                  <a:t>на некотором временном шаге</a:t>
                </a:r>
                <a:r>
                  <a:rPr lang="en-US" sz="2000" dirty="0">
                    <a:solidFill>
                      <a:srgbClr val="FF0000"/>
                    </a:solidFill>
                  </a:rPr>
                  <a:t> (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t</a:t>
                </a:r>
                <a:r>
                  <a:rPr lang="en-US" sz="2000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A10B06-A090-484E-B05C-B7B3EE713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3901" y="2638401"/>
                <a:ext cx="4866699" cy="1015663"/>
              </a:xfrm>
              <a:prstGeom prst="rect">
                <a:avLst/>
              </a:prstGeom>
              <a:blipFill>
                <a:blip r:embed="rId3"/>
                <a:stretch>
                  <a:fillRect l="-1252" t="-3012" b="-108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F80656-18B8-403C-8B88-08F9F91733BC}"/>
              </a:ext>
            </a:extLst>
          </p:cNvPr>
          <p:cNvCxnSpPr/>
          <p:nvPr/>
        </p:nvCxnSpPr>
        <p:spPr>
          <a:xfrm flipH="1">
            <a:off x="2838450" y="3026268"/>
            <a:ext cx="874568" cy="546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2E25CA6-1DEE-9C43-BC17-C9C79CB53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534" y="253855"/>
            <a:ext cx="3276600" cy="3848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4471A72-0743-754C-A31B-61E10F7FE9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4907" y="4365179"/>
            <a:ext cx="5611385" cy="212769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13E0686-205D-204E-A4B4-CFB42FF362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2411" y="550266"/>
            <a:ext cx="376845" cy="44098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9E8C72A-AF0C-A743-B78C-D51E53B7BD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093" y="3647127"/>
            <a:ext cx="366779" cy="3979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779FD64-5B7C-2749-A257-F455B246BF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4922" y="1935289"/>
            <a:ext cx="439942" cy="39994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7D683F1-8F66-AE41-ABEC-4BA58A7888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00078" y="253855"/>
            <a:ext cx="3429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0817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839E5A-19EB-CE15-7430-D45832C191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77</a:t>
            </a:fld>
            <a:endParaRPr lang="ru-RU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5EADCF-DD81-7E5F-E960-38C3F587FF5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79709" y="345762"/>
            <a:ext cx="5866529" cy="48041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5ADB88-0967-062A-27F1-CF8CC87D345A}"/>
              </a:ext>
            </a:extLst>
          </p:cNvPr>
          <p:cNvSpPr txBox="1"/>
          <p:nvPr/>
        </p:nvSpPr>
        <p:spPr>
          <a:xfrm>
            <a:off x="173906" y="448328"/>
            <a:ext cx="6400800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/>
              <a:t>В качестве примера обучим языковые модели на уровне символов RNN. </a:t>
            </a:r>
          </a:p>
          <a:p>
            <a:endParaRPr lang="ru-RU" sz="1400" dirty="0"/>
          </a:p>
          <a:p>
            <a:r>
              <a:rPr lang="ru-RU" sz="1400" dirty="0"/>
              <a:t>То есть мы дадим RNN огромный кусок текста и попросим его смоделировать распределение вероятностей следующего символа в последовательности, учитывая последовательность предыдущих символов. Затем это позволит нам генерировать новый текст по одному символу за раз.</a:t>
            </a:r>
          </a:p>
          <a:p>
            <a:endParaRPr lang="ru-RU" sz="1400" dirty="0"/>
          </a:p>
          <a:p>
            <a:r>
              <a:rPr lang="ru-RU" sz="1400" dirty="0"/>
              <a:t>В качестве рабочего примера предположим, что у нас был словарь только из четырех возможных букв “helo”, и мы хотели обучить RNN обучающей последовательности “hello”. </a:t>
            </a:r>
          </a:p>
          <a:p>
            <a:endParaRPr lang="ru-RU" sz="1400" dirty="0"/>
          </a:p>
          <a:p>
            <a:r>
              <a:rPr lang="ru-RU" sz="1400" dirty="0"/>
              <a:t>Эта последовательность обучения фактически является источником 4 отдельных примеров обучения: </a:t>
            </a:r>
          </a:p>
          <a:p>
            <a:endParaRPr lang="ru-RU" sz="1400" dirty="0"/>
          </a:p>
          <a:p>
            <a:pPr marL="342900" indent="-342900">
              <a:buAutoNum type="arabicPeriod"/>
            </a:pPr>
            <a:r>
              <a:rPr lang="ru-RU" sz="1400" dirty="0"/>
              <a:t>Вероятность “e” должна быть вероятной в контексте ”h", </a:t>
            </a:r>
          </a:p>
          <a:p>
            <a:pPr marL="342900" indent="-342900">
              <a:buAutoNum type="arabicPeriod"/>
            </a:pPr>
            <a:r>
              <a:rPr lang="ru-RU" sz="1400" dirty="0"/>
              <a:t>“l” должно быть вероятным в контексте “he", </a:t>
            </a:r>
          </a:p>
          <a:p>
            <a:pPr marL="342900" indent="-342900">
              <a:buAutoNum type="arabicPeriod"/>
            </a:pPr>
            <a:r>
              <a:rPr lang="ru-RU" sz="1400" dirty="0"/>
              <a:t>“l” также должно быть вероятным в контексте “hel” </a:t>
            </a:r>
          </a:p>
          <a:p>
            <a:pPr marL="342900" indent="-342900">
              <a:buAutoNum type="arabicPeriod"/>
            </a:pPr>
            <a:r>
              <a:rPr lang="ru-RU" sz="1400" dirty="0"/>
              <a:t>“o” должно быть вероятным в контексте “hell”</a:t>
            </a:r>
          </a:p>
          <a:p>
            <a:endParaRPr lang="ru-RU" sz="1400" dirty="0"/>
          </a:p>
          <a:p>
            <a:r>
              <a:rPr lang="ru-RU" sz="1400" dirty="0"/>
              <a:t>Конкретно, мы будем кодировать каждый символ в вектор, используя кодировку 1 из k (т. е. Все нули, за исключением одного в индексе символа в словаре), и передавать их в RNN по одному с step функцией. </a:t>
            </a:r>
          </a:p>
          <a:p>
            <a:endParaRPr lang="ru-RU" sz="1400" dirty="0"/>
          </a:p>
          <a:p>
            <a:r>
              <a:rPr lang="ru-RU" sz="1400" dirty="0"/>
              <a:t>Затем мы будем наблюдать последовательность 4-мерных выходных векторов (по одному измерению на символ), которые мы интерпретируем как достоверность, которую RNN в настоящее время присваивает каждому символу, следующему в последовательности.</a:t>
            </a:r>
          </a:p>
        </p:txBody>
      </p:sp>
    </p:spTree>
    <p:extLst>
      <p:ext uri="{BB962C8B-B14F-4D97-AF65-F5344CB8AC3E}">
        <p14:creationId xmlns:p14="http://schemas.microsoft.com/office/powerpoint/2010/main" val="30412243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839E5A-19EB-CE15-7430-D45832C191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78</a:t>
            </a:fld>
            <a:endParaRPr lang="ru-RU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761BA7-BFAC-E199-8E51-25A96811B5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98069" y="240489"/>
            <a:ext cx="5168655" cy="58629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DE5A4B-DEE4-659B-CB4D-0779DDF5E71D}"/>
              </a:ext>
            </a:extLst>
          </p:cNvPr>
          <p:cNvSpPr txBox="1"/>
          <p:nvPr/>
        </p:nvSpPr>
        <p:spPr>
          <a:xfrm>
            <a:off x="220186" y="337619"/>
            <a:ext cx="609506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мы видим, что на первом временном шаге, когда RNN увидел символ «h», он присвоил наличие 1,0 букве «h», 2,2 - букве «e», -3,0 - «l» и 4,1 - "o". </a:t>
            </a:r>
          </a:p>
          <a:p>
            <a:endParaRPr lang="ru-RU" dirty="0"/>
          </a:p>
          <a:p>
            <a:r>
              <a:rPr lang="ru-RU" dirty="0"/>
              <a:t>RNN полностью состоит из дифференцируемых операций, мы используем алгоритм обратного распространения для оптмизации весов.</a:t>
            </a:r>
          </a:p>
          <a:p>
            <a:endParaRPr lang="ru-RU" dirty="0"/>
          </a:p>
          <a:p>
            <a:r>
              <a:rPr lang="ru-RU" dirty="0"/>
              <a:t>Мы должны скорректировать каждый из его весов, чтобы увеличить количество правильных значений (зеленые жирные цифры). </a:t>
            </a:r>
          </a:p>
          <a:p>
            <a:endParaRPr lang="ru-RU" dirty="0"/>
          </a:p>
          <a:p>
            <a:r>
              <a:rPr lang="ru-RU" dirty="0"/>
              <a:t>Количество правильных символов (например, «e» на первом временном шаге) было бы немного выше (например, 2.3 вместо 2.2), количество неправильных символов было бы немного ниже. </a:t>
            </a:r>
          </a:p>
          <a:p>
            <a:endParaRPr lang="ru-RU" dirty="0"/>
          </a:p>
          <a:p>
            <a:r>
              <a:rPr lang="ru-RU" dirty="0"/>
              <a:t>Затем мы повторяем этот процесс снова и снова много раз, пока сеть не сойдется и ее предсказания в конечном итоге не согласуются обучающей выборкой.</a:t>
            </a:r>
          </a:p>
        </p:txBody>
      </p:sp>
    </p:spTree>
    <p:extLst>
      <p:ext uri="{BB962C8B-B14F-4D97-AF65-F5344CB8AC3E}">
        <p14:creationId xmlns:p14="http://schemas.microsoft.com/office/powerpoint/2010/main" val="40487658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BAFEFBAB-05ED-3AD3-28E2-476237900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 dirty="0"/>
              <a:t>Recurrent Neural Network</a:t>
            </a:r>
          </a:p>
        </p:txBody>
      </p:sp>
      <p:pic>
        <p:nvPicPr>
          <p:cNvPr id="15362" name="Picture 3">
            <a:extLst>
              <a:ext uri="{FF2B5EF4-FFF2-40B4-BE49-F238E27FC236}">
                <a16:creationId xmlns:a16="http://schemas.microsoft.com/office/drawing/2014/main" id="{D89080CF-00CA-4C5E-14C8-CDCAB9037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600200"/>
            <a:ext cx="6096000" cy="244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4">
            <a:extLst>
              <a:ext uri="{FF2B5EF4-FFF2-40B4-BE49-F238E27FC236}">
                <a16:creationId xmlns:a16="http://schemas.microsoft.com/office/drawing/2014/main" id="{5DC1D50C-6F8E-92B9-7935-D0D4FFE45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495800"/>
            <a:ext cx="8274050" cy="217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C87D7-7680-B9A6-ACDF-A7255939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Модели, которые мы знаем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08A82-C2D9-7227-076C-E3977DD72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555" y="2826626"/>
            <a:ext cx="9090884" cy="249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384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839E5A-19EB-CE15-7430-D45832C191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80</a:t>
            </a:fld>
            <a:endParaRPr lang="ru-RU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CBFDF0-1669-2FF7-54C0-6B2C9437F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808186"/>
            <a:ext cx="10451485" cy="370166"/>
          </a:xfrm>
        </p:spPr>
        <p:txBody>
          <a:bodyPr/>
          <a:lstStyle/>
          <a:p>
            <a:r>
              <a:rPr lang="ru-RU" dirty="0"/>
              <a:t>Граф вычислений или как все работает под капотом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304041-3F90-0547-CA1A-87D6858C18B5}"/>
              </a:ext>
            </a:extLst>
          </p:cNvPr>
          <p:cNvSpPr txBox="1"/>
          <p:nvPr/>
        </p:nvSpPr>
        <p:spPr>
          <a:xfrm>
            <a:off x="683999" y="1687210"/>
            <a:ext cx="103953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Например, мы начинаем с обнуленного вектора в качестве нашего скрытого состояния слева. Мы передаем его в сеть вместе с нашим первым вводом. Когда мы получаем следующий вход, мы берем новое скрытое состояние и снова подаем его в сеть со вторым входом. Процесс продолжается до тех пор, пока мы не хотим вычислить окончательный результат сети.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3F90CB-85B6-2595-8710-A26B3F14F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910" y="3135250"/>
            <a:ext cx="9452179" cy="28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375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839E5A-19EB-CE15-7430-D45832C191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81</a:t>
            </a:fld>
            <a:endParaRPr lang="ru-RU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4DFE5C-0824-84FA-B2AF-7DF405D24E47}"/>
              </a:ext>
            </a:extLst>
          </p:cNvPr>
          <p:cNvSpPr txBox="1"/>
          <p:nvPr/>
        </p:nvSpPr>
        <p:spPr>
          <a:xfrm>
            <a:off x="623624" y="2564229"/>
            <a:ext cx="10944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Мы используем один и тот же набор весов для каждого временного шага вычислений.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8A8302-3D6E-48DF-7863-27E5FC34E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67" y="209170"/>
            <a:ext cx="7011105" cy="20948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D96D71-9041-A759-1DB9-C22F8A677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378" y="3239562"/>
            <a:ext cx="9312812" cy="327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5844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839E5A-19EB-CE15-7430-D45832C191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82</a:t>
            </a:fld>
            <a:endParaRPr lang="ru-RU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728789-52D3-BA10-552D-A7C2A1C7F4A4}"/>
              </a:ext>
            </a:extLst>
          </p:cNvPr>
          <p:cNvSpPr txBox="1"/>
          <p:nvPr/>
        </p:nvSpPr>
        <p:spPr>
          <a:xfrm>
            <a:off x="304214" y="243713"/>
            <a:ext cx="115420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Многие ко многим</a:t>
            </a:r>
            <a:endParaRPr lang="en-US" dirty="0"/>
          </a:p>
          <a:p>
            <a:endParaRPr lang="en-US" dirty="0"/>
          </a:p>
          <a:p>
            <a:r>
              <a:rPr lang="ru-RU" dirty="0"/>
              <a:t>Для случая «многие ко многим» мы вычисляем y[t] и потери для каждого временного шага. В конце мы просто суммируем потери всех временных шагов и считаем это общей потерей сети.Когда мы думаем об обратном распространении для этой модели, у нас будет отдельный градиент для W, вытекающий из каждого из этих временных шагов, а затем окончательный градиент для W будет суммой всех этих отдельных градиентов временных шагов. Представьте, что у нас есть какая-то метка достоверности для каждого шага последовательности: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EBE9E4-94F1-8772-3739-FEA57C895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773" y="2552037"/>
            <a:ext cx="7617656" cy="413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996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839E5A-19EB-CE15-7430-D45832C191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83</a:t>
            </a:fld>
            <a:endParaRPr lang="ru-RU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E9B0A8-F7E6-1BD0-2C80-D5D240C3B6CD}"/>
              </a:ext>
            </a:extLst>
          </p:cNvPr>
          <p:cNvSpPr txBox="1"/>
          <p:nvPr/>
        </p:nvSpPr>
        <p:spPr>
          <a:xfrm>
            <a:off x="186407" y="165919"/>
            <a:ext cx="121495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Многие к одному</a:t>
            </a:r>
            <a:endParaRPr lang="en-US" dirty="0"/>
          </a:p>
          <a:p>
            <a:endParaRPr lang="en-US" dirty="0"/>
          </a:p>
          <a:p>
            <a:r>
              <a:rPr lang="ru-RU" dirty="0"/>
              <a:t>Если у нас есть такая ситуация «многие к одному», мы принимаем решение на основе конечного скрытого состояния этой сети. Это конечное скрытое состояние суммирует весь контекст всей последовательности.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917DD3-0A8F-3411-9C18-19A82E38DA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14"/>
          <a:stretch/>
        </p:blipFill>
        <p:spPr>
          <a:xfrm>
            <a:off x="1322363" y="1736019"/>
            <a:ext cx="9770012" cy="459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997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839E5A-19EB-CE15-7430-D45832C191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84</a:t>
            </a:fld>
            <a:endParaRPr lang="ru-RU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98EE1B-937F-87D8-98EC-DF409872D023}"/>
              </a:ext>
            </a:extLst>
          </p:cNvPr>
          <p:cNvSpPr txBox="1"/>
          <p:nvPr/>
        </p:nvSpPr>
        <p:spPr>
          <a:xfrm>
            <a:off x="472508" y="352789"/>
            <a:ext cx="1128005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One-to-many</a:t>
            </a:r>
          </a:p>
          <a:p>
            <a:endParaRPr lang="en-US" dirty="0"/>
          </a:p>
          <a:p>
            <a:r>
              <a:rPr lang="ru-RU" dirty="0"/>
              <a:t>Если у нас есть ситуация один ко многим, когда мы хотим получить ввод фиксированного размера и создать вывод переменной длины, то вы обычно используете этот ввод фиксированного размера для инициализации скрытого состояния, а затем позволяете сети распространять и развивать скрытое состояние</a:t>
            </a:r>
            <a:r>
              <a:rPr lang="en-US" dirty="0"/>
              <a:t> </a:t>
            </a:r>
            <a:r>
              <a:rPr lang="ru-RU" dirty="0"/>
              <a:t>в прямом направлении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4EC027-D57A-524D-CD5F-8403C64A3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742" y="2145783"/>
            <a:ext cx="8503920" cy="415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575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839E5A-19EB-CE15-7430-D45832C191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85</a:t>
            </a:fld>
            <a:endParaRPr lang="ru-RU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880448-65BA-86DD-FD7F-160BA69B709C}"/>
              </a:ext>
            </a:extLst>
          </p:cNvPr>
          <p:cNvSpPr txBox="1"/>
          <p:nvPr/>
        </p:nvSpPr>
        <p:spPr>
          <a:xfrm>
            <a:off x="399700" y="211563"/>
            <a:ext cx="6095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Sequence to Sequence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0A2844-70CA-7C6F-35E9-798060574796}"/>
              </a:ext>
            </a:extLst>
          </p:cNvPr>
          <p:cNvSpPr txBox="1"/>
          <p:nvPr/>
        </p:nvSpPr>
        <p:spPr>
          <a:xfrm>
            <a:off x="826046" y="989103"/>
            <a:ext cx="1044968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Для моделей последовательности для последовательности, где вы можете захотеть сделать что-то вроде машинного перевода, это комбинация архитектуры «многие к одному» и «один ко многим». </a:t>
            </a:r>
            <a:endParaRPr lang="en-US" dirty="0"/>
          </a:p>
          <a:p>
            <a:endParaRPr lang="en-US" dirty="0"/>
          </a:p>
          <a:p>
            <a:r>
              <a:rPr lang="ru-RU" dirty="0"/>
              <a:t>Мы действуем в два этапа: </a:t>
            </a:r>
            <a:endParaRPr lang="en-US" dirty="0"/>
          </a:p>
          <a:p>
            <a:pPr marL="342900" indent="-342900">
              <a:buAutoNum type="arabicParenBoth"/>
            </a:pPr>
            <a:r>
              <a:rPr lang="ru-RU" dirty="0"/>
              <a:t>кодировщик получает входные данные переменного размера, такие как английское предложение, и выполняет кодирование в скрытый вектор состояния, </a:t>
            </a:r>
            <a:endParaRPr lang="en-US" dirty="0"/>
          </a:p>
          <a:p>
            <a:pPr marL="342900" indent="-342900">
              <a:buAutoNum type="arabicParenBoth"/>
            </a:pPr>
            <a:endParaRPr lang="en-US" dirty="0"/>
          </a:p>
          <a:p>
            <a:pPr marL="342900" indent="-342900">
              <a:buAutoNum type="arabicParenBoth"/>
            </a:pPr>
            <a:r>
              <a:rPr lang="ru-RU" dirty="0"/>
              <a:t> декодер получает скрытый вектор состояния и создает выходные данные переменного размера. </a:t>
            </a:r>
            <a:endParaRPr lang="en-US" dirty="0"/>
          </a:p>
          <a:p>
            <a:pPr marL="342900" indent="-342900">
              <a:buAutoNum type="arabicParenBoth"/>
            </a:pPr>
            <a:endParaRPr lang="en-US" dirty="0"/>
          </a:p>
          <a:p>
            <a:r>
              <a:rPr lang="ru-RU" dirty="0"/>
              <a:t>Мотивацией использования этой архитектуры является модульность. Мы можем легко заменить кодировщик и декодер для перевода на другой язык.</a:t>
            </a:r>
          </a:p>
        </p:txBody>
      </p:sp>
    </p:spTree>
    <p:extLst>
      <p:ext uri="{BB962C8B-B14F-4D97-AF65-F5344CB8AC3E}">
        <p14:creationId xmlns:p14="http://schemas.microsoft.com/office/powerpoint/2010/main" val="21333312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3B1CA6-6826-8BB4-1CF6-129A53EDD7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Уравнения, описывающие сеть Элмана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A0911A-1BA3-2882-15B8-5376209C48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86</a:t>
            </a:fld>
            <a:endParaRPr lang="ru-RU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5AFE01-9F58-F3A5-DD3E-F99CFD475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</a:t>
            </a:r>
            <a:r>
              <a:rPr lang="en-US" dirty="0"/>
              <a:t>RNN</a:t>
            </a:r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A6A175-25DB-6B16-087E-3500486E7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406" y="1890622"/>
            <a:ext cx="8073576" cy="468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854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C7A0CE-354D-A0F3-C39D-4C084B00F1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87</a:t>
            </a:fld>
            <a:endParaRPr lang="ru-RU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429079-9C70-3282-FA76-E8F5225F9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86" y="169101"/>
            <a:ext cx="10462973" cy="647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825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8AAC30-D6C3-4727-A586-C58677EE86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88</a:t>
            </a:fld>
            <a:endParaRPr lang="ru-RU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1A4F85-5F65-A91A-644B-E3903F275DA4}"/>
              </a:ext>
            </a:extLst>
          </p:cNvPr>
          <p:cNvSpPr txBox="1"/>
          <p:nvPr/>
        </p:nvSpPr>
        <p:spPr>
          <a:xfrm>
            <a:off x="489614" y="381843"/>
            <a:ext cx="1135662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Рекуррентную нейронную сеть можно развернуть во времени, тем самым, представив ее в виде сети с прямым распространением сигнала </a:t>
            </a:r>
            <a:endParaRPr lang="en-US" dirty="0"/>
          </a:p>
          <a:p>
            <a:endParaRPr lang="en-US" dirty="0"/>
          </a:p>
          <a:p>
            <a:r>
              <a:rPr lang="ru-RU" dirty="0"/>
              <a:t> Для обучения параметров сети можно применить метод обратного распространения ошибки с разворачиванием сети во времени (backpropagation through time)</a:t>
            </a:r>
            <a:endParaRPr lang="en-US" dirty="0"/>
          </a:p>
          <a:p>
            <a:endParaRPr lang="en-US" dirty="0"/>
          </a:p>
          <a:p>
            <a:r>
              <a:rPr lang="ru-RU" dirty="0"/>
              <a:t>Прямой проход по развернутой во времени сети (проход слева направо по развернутой во времени сети) </a:t>
            </a:r>
            <a:endParaRPr lang="en-US" dirty="0"/>
          </a:p>
          <a:p>
            <a:r>
              <a:rPr lang="en-US" dirty="0"/>
              <a:t>	</a:t>
            </a:r>
            <a:r>
              <a:rPr lang="ru-RU" dirty="0"/>
              <a:t>– Выполняется вычисление скрытых состояний и выходов развернутой сети, а также градиентов функций активации. </a:t>
            </a:r>
            <a:endParaRPr lang="en-US" dirty="0"/>
          </a:p>
          <a:p>
            <a:r>
              <a:rPr lang="en-US" dirty="0"/>
              <a:t>	</a:t>
            </a:r>
            <a:r>
              <a:rPr lang="ru-RU" dirty="0"/>
              <a:t>– Сложность вычислений пропорциональна длине входной последовательности 𝑂 𝜏 </a:t>
            </a:r>
            <a:endParaRPr lang="en-US" dirty="0"/>
          </a:p>
          <a:p>
            <a:r>
              <a:rPr lang="en-US" dirty="0"/>
              <a:t>	</a:t>
            </a:r>
            <a:r>
              <a:rPr lang="ru-RU" dirty="0"/>
              <a:t>– Распараллеливание вычислений выполнить нельзя, поскольку каждое следующее внутреннее состояние системы зависит от предыдущего </a:t>
            </a:r>
            <a:endParaRPr lang="en-US" dirty="0"/>
          </a:p>
          <a:p>
            <a:endParaRPr lang="en-US" dirty="0"/>
          </a:p>
          <a:p>
            <a:r>
              <a:rPr lang="ru-RU" dirty="0"/>
              <a:t> Вычисление значения целевой функции и градиента этой функции </a:t>
            </a:r>
            <a:endParaRPr lang="en-US" dirty="0"/>
          </a:p>
          <a:p>
            <a:endParaRPr lang="en-US" dirty="0"/>
          </a:p>
          <a:p>
            <a:r>
              <a:rPr lang="ru-RU" dirty="0"/>
              <a:t>Обратный проход развернутой во времени сети (проход справа налево по развернутой во времени сети). </a:t>
            </a:r>
            <a:endParaRPr lang="en-US" dirty="0"/>
          </a:p>
          <a:p>
            <a:endParaRPr lang="en-US" dirty="0"/>
          </a:p>
          <a:p>
            <a:r>
              <a:rPr lang="ru-RU" dirty="0"/>
              <a:t>Выполняется вычисление ошибки и корректировка весов сети</a:t>
            </a:r>
          </a:p>
        </p:txBody>
      </p:sp>
    </p:spTree>
    <p:extLst>
      <p:ext uri="{BB962C8B-B14F-4D97-AF65-F5344CB8AC3E}">
        <p14:creationId xmlns:p14="http://schemas.microsoft.com/office/powerpoint/2010/main" val="40214444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標題 1">
            <a:extLst>
              <a:ext uri="{FF2B5EF4-FFF2-40B4-BE49-F238E27FC236}">
                <a16:creationId xmlns:a16="http://schemas.microsoft.com/office/drawing/2014/main" id="{7973DC27-53C5-00EE-35F5-1D933E8F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 dirty="0" err="1"/>
              <a:t>NaIve</a:t>
            </a:r>
            <a:r>
              <a:rPr lang="en-US" altLang="zh-TW" dirty="0"/>
              <a:t> RNN</a:t>
            </a:r>
            <a:endParaRPr lang="zh-TW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92366A96-96E6-18C4-8C81-FC17DAFCFDF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1905000" y="1752600"/>
            <a:ext cx="7886700" cy="4351338"/>
          </a:xfrm>
          <a:blipFill rotWithShape="1">
            <a:blip r:embed="rId2"/>
            <a:stretch>
              <a:fillRect/>
            </a:stretch>
          </a:blipFill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buFont typeface="Wingdings" charset="0"/>
              <a:buChar char="l"/>
              <a:defRPr/>
            </a:pPr>
            <a:r>
              <a:rPr lang="en-US" dirty="0">
                <a:noFill/>
                <a:ea typeface="ＭＳ Ｐゴシック" charset="0"/>
              </a:rPr>
              <a:t> </a:t>
            </a:r>
          </a:p>
        </p:txBody>
      </p:sp>
      <p:grpSp>
        <p:nvGrpSpPr>
          <p:cNvPr id="20483" name="群組 21">
            <a:extLst>
              <a:ext uri="{FF2B5EF4-FFF2-40B4-BE49-F238E27FC236}">
                <a16:creationId xmlns:a16="http://schemas.microsoft.com/office/drawing/2014/main" id="{B12712BA-C759-DB1B-F5DE-DED618859528}"/>
              </a:ext>
            </a:extLst>
          </p:cNvPr>
          <p:cNvGrpSpPr>
            <a:grpSpLocks/>
          </p:cNvGrpSpPr>
          <p:nvPr/>
        </p:nvGrpSpPr>
        <p:grpSpPr bwMode="auto">
          <a:xfrm>
            <a:off x="1919289" y="2930525"/>
            <a:ext cx="2828925" cy="2673350"/>
            <a:chOff x="5883124" y="170421"/>
            <a:chExt cx="2827866" cy="2673220"/>
          </a:xfrm>
        </p:grpSpPr>
        <p:sp>
          <p:nvSpPr>
            <p:cNvPr id="7" name="矩形 3">
              <a:extLst>
                <a:ext uri="{FF2B5EF4-FFF2-40B4-BE49-F238E27FC236}">
                  <a16:creationId xmlns:a16="http://schemas.microsoft.com/office/drawing/2014/main" id="{1E6A167D-3FF7-2153-8C40-94E40654A8C1}"/>
                </a:ext>
              </a:extLst>
            </p:cNvPr>
            <p:cNvSpPr/>
            <p:nvPr/>
          </p:nvSpPr>
          <p:spPr>
            <a:xfrm>
              <a:off x="6847963" y="1056203"/>
              <a:ext cx="931513" cy="9302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800" dirty="0">
                  <a:solidFill>
                    <a:schemeClr val="tx1"/>
                  </a:solidFill>
                </a:rPr>
                <a:t>f</a:t>
              </a:r>
              <a:endParaRPr lang="zh-TW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 4">
              <a:extLst>
                <a:ext uri="{FF2B5EF4-FFF2-40B4-BE49-F238E27FC236}">
                  <a16:creationId xmlns:a16="http://schemas.microsoft.com/office/drawing/2014/main" id="{AC2759DA-F0A8-12EE-BADA-CB6382F865C0}"/>
                </a:ext>
              </a:extLst>
            </p:cNvPr>
            <p:cNvSpPr/>
            <p:nvPr/>
          </p:nvSpPr>
          <p:spPr>
            <a:xfrm>
              <a:off x="5883124" y="1056203"/>
              <a:ext cx="507810" cy="93023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800" dirty="0"/>
                <a:t>h</a:t>
              </a:r>
              <a:endParaRPr lang="zh-TW" altLang="en-US" sz="2800" baseline="30000" dirty="0"/>
            </a:p>
          </p:txBody>
        </p:sp>
        <p:sp>
          <p:nvSpPr>
            <p:cNvPr id="9" name="矩形 5">
              <a:extLst>
                <a:ext uri="{FF2B5EF4-FFF2-40B4-BE49-F238E27FC236}">
                  <a16:creationId xmlns:a16="http://schemas.microsoft.com/office/drawing/2014/main" id="{FE8E0960-FEEF-C1A0-6E25-275F74457082}"/>
                </a:ext>
              </a:extLst>
            </p:cNvPr>
            <p:cNvSpPr/>
            <p:nvPr/>
          </p:nvSpPr>
          <p:spPr>
            <a:xfrm>
              <a:off x="8203180" y="1078427"/>
              <a:ext cx="507810" cy="9318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800" dirty="0"/>
                <a:t>h</a:t>
              </a:r>
              <a:r>
                <a:rPr lang="en-US" altLang="zh-TW" sz="2800" baseline="30000" dirty="0"/>
                <a:t>'</a:t>
              </a:r>
              <a:endParaRPr lang="zh-TW" altLang="en-US" sz="2800" baseline="30000" dirty="0"/>
            </a:p>
          </p:txBody>
        </p:sp>
        <p:sp>
          <p:nvSpPr>
            <p:cNvPr id="10" name="矩形 6">
              <a:extLst>
                <a:ext uri="{FF2B5EF4-FFF2-40B4-BE49-F238E27FC236}">
                  <a16:creationId xmlns:a16="http://schemas.microsoft.com/office/drawing/2014/main" id="{1A44D45F-75DC-82FD-347A-6FBBFC9A5360}"/>
                </a:ext>
              </a:extLst>
            </p:cNvPr>
            <p:cNvSpPr/>
            <p:nvPr/>
          </p:nvSpPr>
          <p:spPr>
            <a:xfrm>
              <a:off x="6847963" y="170421"/>
              <a:ext cx="931513" cy="46511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800" dirty="0"/>
                <a:t>y</a:t>
              </a:r>
              <a:endParaRPr lang="zh-TW" altLang="en-US" sz="2800" baseline="30000" dirty="0"/>
            </a:p>
          </p:txBody>
        </p:sp>
        <p:sp>
          <p:nvSpPr>
            <p:cNvPr id="11" name="矩形 7">
              <a:extLst>
                <a:ext uri="{FF2B5EF4-FFF2-40B4-BE49-F238E27FC236}">
                  <a16:creationId xmlns:a16="http://schemas.microsoft.com/office/drawing/2014/main" id="{1E56C5B6-DC78-1AE7-A132-85321229A428}"/>
                </a:ext>
              </a:extLst>
            </p:cNvPr>
            <p:cNvSpPr/>
            <p:nvPr/>
          </p:nvSpPr>
          <p:spPr>
            <a:xfrm>
              <a:off x="6847963" y="2378527"/>
              <a:ext cx="931513" cy="46511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800" dirty="0"/>
                <a:t>x</a:t>
              </a:r>
              <a:endParaRPr lang="zh-TW" altLang="en-US" sz="2800" baseline="30000" dirty="0"/>
            </a:p>
          </p:txBody>
        </p:sp>
        <p:cxnSp>
          <p:nvCxnSpPr>
            <p:cNvPr id="12" name="直線單箭頭接點 8">
              <a:extLst>
                <a:ext uri="{FF2B5EF4-FFF2-40B4-BE49-F238E27FC236}">
                  <a16:creationId xmlns:a16="http://schemas.microsoft.com/office/drawing/2014/main" id="{E4F0921A-A77A-913B-CA7D-5389EF535850}"/>
                </a:ext>
              </a:extLst>
            </p:cNvPr>
            <p:cNvCxnSpPr>
              <a:cxnSpLocks/>
            </p:cNvCxnSpPr>
            <p:nvPr/>
          </p:nvCxnSpPr>
          <p:spPr>
            <a:xfrm>
              <a:off x="6441715" y="1527668"/>
              <a:ext cx="39037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9">
              <a:extLst>
                <a:ext uri="{FF2B5EF4-FFF2-40B4-BE49-F238E27FC236}">
                  <a16:creationId xmlns:a16="http://schemas.microsoft.com/office/drawing/2014/main" id="{0112FDD8-15EC-C120-0DCB-2F253745BBA3}"/>
                </a:ext>
              </a:extLst>
            </p:cNvPr>
            <p:cNvCxnSpPr>
              <a:cxnSpLocks/>
            </p:cNvCxnSpPr>
            <p:nvPr/>
          </p:nvCxnSpPr>
          <p:spPr>
            <a:xfrm>
              <a:off x="7812801" y="1545129"/>
              <a:ext cx="39037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單箭頭接點 10">
              <a:extLst>
                <a:ext uri="{FF2B5EF4-FFF2-40B4-BE49-F238E27FC236}">
                  <a16:creationId xmlns:a16="http://schemas.microsoft.com/office/drawing/2014/main" id="{9483E1C2-B15E-2154-5B4C-91BA7C3BB93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135922" y="847457"/>
              <a:ext cx="38891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單箭頭接點 11">
              <a:extLst>
                <a:ext uri="{FF2B5EF4-FFF2-40B4-BE49-F238E27FC236}">
                  <a16:creationId xmlns:a16="http://schemas.microsoft.com/office/drawing/2014/main" id="{92D4B77E-C7D6-C017-39FC-02C240C2917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135129" y="2181686"/>
              <a:ext cx="39050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84" name="文字方塊 22">
            <a:extLst>
              <a:ext uri="{FF2B5EF4-FFF2-40B4-BE49-F238E27FC236}">
                <a16:creationId xmlns:a16="http://schemas.microsoft.com/office/drawing/2014/main" id="{F38FA166-ED49-AD95-F153-FF5D8D51F6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1600" y="6488114"/>
            <a:ext cx="2971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ru-RU" altLang="zh-TW" sz="1800" dirty="0"/>
              <a:t>Игнорим биас</a:t>
            </a:r>
            <a:endParaRPr lang="zh-TW" altLang="en-US" sz="1800" dirty="0"/>
          </a:p>
        </p:txBody>
      </p:sp>
      <p:sp>
        <p:nvSpPr>
          <p:cNvPr id="17" name="矩形 23">
            <a:extLst>
              <a:ext uri="{FF2B5EF4-FFF2-40B4-BE49-F238E27FC236}">
                <a16:creationId xmlns:a16="http://schemas.microsoft.com/office/drawing/2014/main" id="{CB4E9C29-9C0D-6B79-DA1B-2D9EA548C9DA}"/>
              </a:ext>
            </a:extLst>
          </p:cNvPr>
          <p:cNvSpPr/>
          <p:nvPr/>
        </p:nvSpPr>
        <p:spPr>
          <a:xfrm>
            <a:off x="5170488" y="2946401"/>
            <a:ext cx="508000" cy="93186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h</a:t>
            </a:r>
            <a:r>
              <a:rPr lang="en-US" altLang="zh-TW" sz="2800" baseline="30000" dirty="0"/>
              <a:t>'</a:t>
            </a:r>
            <a:endParaRPr lang="zh-TW" altLang="en-US" sz="2800" baseline="30000" dirty="0"/>
          </a:p>
        </p:txBody>
      </p:sp>
      <p:sp>
        <p:nvSpPr>
          <p:cNvPr id="18" name="矩形 24">
            <a:extLst>
              <a:ext uri="{FF2B5EF4-FFF2-40B4-BE49-F238E27FC236}">
                <a16:creationId xmlns:a16="http://schemas.microsoft.com/office/drawing/2014/main" id="{2BE4C4D5-7329-452E-056E-3DF06A13AE93}"/>
              </a:ext>
            </a:extLst>
          </p:cNvPr>
          <p:cNvSpPr/>
          <p:nvPr/>
        </p:nvSpPr>
        <p:spPr>
          <a:xfrm>
            <a:off x="5170488" y="4297363"/>
            <a:ext cx="508000" cy="93186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y</a:t>
            </a:r>
            <a:endParaRPr lang="zh-TW" altLang="en-US" sz="2800" baseline="30000" dirty="0"/>
          </a:p>
        </p:txBody>
      </p:sp>
      <p:sp>
        <p:nvSpPr>
          <p:cNvPr id="19" name="矩形 25">
            <a:extLst>
              <a:ext uri="{FF2B5EF4-FFF2-40B4-BE49-F238E27FC236}">
                <a16:creationId xmlns:a16="http://schemas.microsoft.com/office/drawing/2014/main" id="{5EABE1FF-276F-9399-C7A2-97042C265228}"/>
              </a:ext>
            </a:extLst>
          </p:cNvPr>
          <p:cNvSpPr/>
          <p:nvPr/>
        </p:nvSpPr>
        <p:spPr>
          <a:xfrm>
            <a:off x="6324600" y="4495800"/>
            <a:ext cx="7620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W</a:t>
            </a:r>
            <a:r>
              <a:rPr lang="en-US" altLang="zh-TW" sz="2400" baseline="30000" dirty="0">
                <a:solidFill>
                  <a:srgbClr val="000000"/>
                </a:solidFill>
              </a:rPr>
              <a:t>o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20" name="矩形 26">
            <a:extLst>
              <a:ext uri="{FF2B5EF4-FFF2-40B4-BE49-F238E27FC236}">
                <a16:creationId xmlns:a16="http://schemas.microsoft.com/office/drawing/2014/main" id="{4551B8A5-352A-1F7A-7AE2-14E36CC2F687}"/>
              </a:ext>
            </a:extLst>
          </p:cNvPr>
          <p:cNvSpPr/>
          <p:nvPr/>
        </p:nvSpPr>
        <p:spPr>
          <a:xfrm>
            <a:off x="6324600" y="2971800"/>
            <a:ext cx="7620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 err="1">
                <a:solidFill>
                  <a:srgbClr val="000000"/>
                </a:solidFill>
              </a:rPr>
              <a:t>W</a:t>
            </a:r>
            <a:r>
              <a:rPr lang="en-US" altLang="zh-TW" sz="2400" baseline="30000" dirty="0" err="1">
                <a:solidFill>
                  <a:srgbClr val="000000"/>
                </a:solidFill>
              </a:rPr>
              <a:t>h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21" name="矩形 28">
            <a:extLst>
              <a:ext uri="{FF2B5EF4-FFF2-40B4-BE49-F238E27FC236}">
                <a16:creationId xmlns:a16="http://schemas.microsoft.com/office/drawing/2014/main" id="{3BC170CC-D5A6-7EF7-76B2-030A88F906DB}"/>
              </a:ext>
            </a:extLst>
          </p:cNvPr>
          <p:cNvSpPr/>
          <p:nvPr/>
        </p:nvSpPr>
        <p:spPr>
          <a:xfrm>
            <a:off x="7162800" y="4495800"/>
            <a:ext cx="381000" cy="762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CA" altLang="zh-TW" sz="2800" baseline="30000">
                <a:solidFill>
                  <a:srgbClr val="FFFFFF"/>
                </a:solidFill>
              </a:rPr>
              <a:t>h’</a:t>
            </a:r>
            <a:endParaRPr lang="zh-TW" altLang="en-US" sz="2800" baseline="30000">
              <a:solidFill>
                <a:srgbClr val="FFFFFF"/>
              </a:solidFill>
            </a:endParaRPr>
          </a:p>
        </p:txBody>
      </p:sp>
      <p:sp>
        <p:nvSpPr>
          <p:cNvPr id="22" name="文字方塊 29">
            <a:extLst>
              <a:ext uri="{FF2B5EF4-FFF2-40B4-BE49-F238E27FC236}">
                <a16:creationId xmlns:a16="http://schemas.microsoft.com/office/drawing/2014/main" id="{7974C847-83F0-0B6D-F595-8D762C28D407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791200" y="4724401"/>
            <a:ext cx="1974900" cy="276999"/>
          </a:xfrm>
          <a:prstGeom prst="rect">
            <a:avLst/>
          </a:prstGeom>
          <a:blipFill rotWithShape="1">
            <a:blip r:embed="rId3"/>
            <a:stretch>
              <a:fillRect l="-1543" t="-10870" r="-309" b="-8696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latin typeface="Arial" charset="0"/>
                <a:ea typeface="ＭＳ Ｐゴシック" charset="0"/>
                <a:cs typeface="ＭＳ Ｐゴシック" charset="0"/>
              </a:rPr>
              <a:t> </a:t>
            </a:r>
          </a:p>
        </p:txBody>
      </p:sp>
      <p:sp>
        <p:nvSpPr>
          <p:cNvPr id="23" name="文字方塊 30">
            <a:extLst>
              <a:ext uri="{FF2B5EF4-FFF2-40B4-BE49-F238E27FC236}">
                <a16:creationId xmlns:a16="http://schemas.microsoft.com/office/drawing/2014/main" id="{2FA4894D-7960-F56B-EB03-6AE0D16A5E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5257801"/>
            <a:ext cx="12588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softmax</a:t>
            </a:r>
            <a:endParaRPr lang="zh-TW" altLang="en-US"/>
          </a:p>
        </p:txBody>
      </p:sp>
      <p:sp>
        <p:nvSpPr>
          <p:cNvPr id="24" name="文字方塊 31">
            <a:extLst>
              <a:ext uri="{FF2B5EF4-FFF2-40B4-BE49-F238E27FC236}">
                <a16:creationId xmlns:a16="http://schemas.microsoft.com/office/drawing/2014/main" id="{5344533D-C719-2EA4-F926-104EBD5A4A83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855503" y="3200401"/>
            <a:ext cx="3206006" cy="276999"/>
          </a:xfrm>
          <a:prstGeom prst="rect">
            <a:avLst/>
          </a:prstGeom>
          <a:blipFill rotWithShape="1">
            <a:blip r:embed="rId4"/>
            <a:stretch>
              <a:fillRect l="-759" t="-10870" b="-8696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latin typeface="Arial" charset="0"/>
                <a:ea typeface="ＭＳ Ｐゴシック" charset="0"/>
                <a:cs typeface="ＭＳ Ｐゴシック" charset="0"/>
              </a:rPr>
              <a:t> </a:t>
            </a:r>
          </a:p>
        </p:txBody>
      </p:sp>
      <p:grpSp>
        <p:nvGrpSpPr>
          <p:cNvPr id="26" name="群組 36">
            <a:extLst>
              <a:ext uri="{FF2B5EF4-FFF2-40B4-BE49-F238E27FC236}">
                <a16:creationId xmlns:a16="http://schemas.microsoft.com/office/drawing/2014/main" id="{9CF60808-A6F6-01CB-9DD1-851C08F3CACC}"/>
              </a:ext>
            </a:extLst>
          </p:cNvPr>
          <p:cNvGrpSpPr>
            <a:grpSpLocks/>
          </p:cNvGrpSpPr>
          <p:nvPr/>
        </p:nvGrpSpPr>
        <p:grpSpPr bwMode="auto">
          <a:xfrm>
            <a:off x="7620000" y="2971801"/>
            <a:ext cx="1066800" cy="779463"/>
            <a:chOff x="5096938" y="-313899"/>
            <a:chExt cx="1066800" cy="778933"/>
          </a:xfrm>
        </p:grpSpPr>
        <p:sp>
          <p:nvSpPr>
            <p:cNvPr id="27" name="矩形 27">
              <a:extLst>
                <a:ext uri="{FF2B5EF4-FFF2-40B4-BE49-F238E27FC236}">
                  <a16:creationId xmlns:a16="http://schemas.microsoft.com/office/drawing/2014/main" id="{7825B1EE-1105-5EC1-7767-322EC18809CC}"/>
                </a:ext>
              </a:extLst>
            </p:cNvPr>
            <p:cNvSpPr/>
            <p:nvPr/>
          </p:nvSpPr>
          <p:spPr>
            <a:xfrm>
              <a:off x="5096938" y="-313899"/>
              <a:ext cx="685800" cy="7614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W</a:t>
              </a:r>
              <a:r>
                <a:rPr lang="en-US" altLang="zh-TW" sz="2400" baseline="30000" dirty="0">
                  <a:solidFill>
                    <a:srgbClr val="000000"/>
                  </a:solidFill>
                </a:rPr>
                <a:t>i</a:t>
              </a:r>
              <a:endParaRPr lang="zh-TW" altLang="en-US" sz="2400" baseline="30000" dirty="0">
                <a:solidFill>
                  <a:srgbClr val="000000"/>
                </a:solidFill>
              </a:endParaRPr>
            </a:p>
          </p:txBody>
        </p:sp>
        <p:sp>
          <p:nvSpPr>
            <p:cNvPr id="28" name="矩形 34">
              <a:extLst>
                <a:ext uri="{FF2B5EF4-FFF2-40B4-BE49-F238E27FC236}">
                  <a16:creationId xmlns:a16="http://schemas.microsoft.com/office/drawing/2014/main" id="{10E4C6F7-D1E2-72FC-87B8-E54FE908C3A4}"/>
                </a:ext>
              </a:extLst>
            </p:cNvPr>
            <p:cNvSpPr/>
            <p:nvPr/>
          </p:nvSpPr>
          <p:spPr>
            <a:xfrm>
              <a:off x="5858938" y="-313899"/>
              <a:ext cx="304800" cy="7789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800" dirty="0"/>
                <a:t>x</a:t>
              </a:r>
              <a:endParaRPr lang="zh-TW" altLang="en-US" sz="2800" baseline="30000" dirty="0"/>
            </a:p>
          </p:txBody>
        </p:sp>
      </p:grpSp>
      <p:sp>
        <p:nvSpPr>
          <p:cNvPr id="29" name="文字方塊 35">
            <a:extLst>
              <a:ext uri="{FF2B5EF4-FFF2-40B4-BE49-F238E27FC236}">
                <a16:creationId xmlns:a16="http://schemas.microsoft.com/office/drawing/2014/main" id="{A33FED6B-3FC9-3364-7274-02AD8B004503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391401" y="3226714"/>
            <a:ext cx="349455" cy="430887"/>
          </a:xfrm>
          <a:prstGeom prst="rect">
            <a:avLst/>
          </a:prstGeom>
          <a:blipFill rotWithShape="1">
            <a:blip r:embed="rId5"/>
            <a:stretch>
              <a:fillRect l="-6897" t="-5634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latin typeface="Arial" charset="0"/>
                <a:ea typeface="ＭＳ Ｐゴシック" charset="0"/>
                <a:cs typeface="ＭＳ Ｐゴシック" charset="0"/>
              </a:rPr>
              <a:t> </a:t>
            </a:r>
          </a:p>
        </p:txBody>
      </p:sp>
      <p:sp>
        <p:nvSpPr>
          <p:cNvPr id="30" name="矩形 28">
            <a:extLst>
              <a:ext uri="{FF2B5EF4-FFF2-40B4-BE49-F238E27FC236}">
                <a16:creationId xmlns:a16="http://schemas.microsoft.com/office/drawing/2014/main" id="{9C11E6E7-8527-7A78-3EA9-8DF18BD2E3B1}"/>
              </a:ext>
            </a:extLst>
          </p:cNvPr>
          <p:cNvSpPr/>
          <p:nvPr/>
        </p:nvSpPr>
        <p:spPr>
          <a:xfrm>
            <a:off x="7162800" y="2971800"/>
            <a:ext cx="228600" cy="762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CA" altLang="zh-TW" sz="2800" baseline="30000" dirty="0"/>
              <a:t>h</a:t>
            </a:r>
            <a:endParaRPr lang="zh-TW" altLang="en-US" sz="2800" baseline="30000" dirty="0"/>
          </a:p>
        </p:txBody>
      </p:sp>
      <p:sp>
        <p:nvSpPr>
          <p:cNvPr id="20496" name="TextBox 1">
            <a:extLst>
              <a:ext uri="{FF2B5EF4-FFF2-40B4-BE49-F238E27FC236}">
                <a16:creationId xmlns:a16="http://schemas.microsoft.com/office/drawing/2014/main" id="{89331A7F-E634-B359-165C-B9BC35329F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400" y="4572001"/>
            <a:ext cx="37105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ru-RU" altLang="ru-RU" sz="1400" dirty="0"/>
              <a:t>Внимание!</a:t>
            </a:r>
            <a:r>
              <a:rPr lang="en-US" altLang="ru-RU" sz="1400" dirty="0"/>
              <a:t> y </a:t>
            </a:r>
            <a:r>
              <a:rPr lang="ru-RU" altLang="ru-RU" sz="1400" dirty="0"/>
              <a:t>вычисляется от  состояния </a:t>
            </a:r>
            <a:r>
              <a:rPr lang="en-US" altLang="ru-RU" sz="1400" dirty="0"/>
              <a:t>h</a:t>
            </a:r>
            <a:r>
              <a:rPr lang="en-US" altLang="en-US" sz="1400" dirty="0"/>
              <a:t>’</a:t>
            </a:r>
            <a:endParaRPr lang="en-US" altLang="ru-RU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3B2F1-4955-F751-DB99-87802E03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(AR [ p ]) Models 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E2ED4F-CEC0-9FFD-4D64-D1E33A2BB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010" y="2178666"/>
            <a:ext cx="6197363" cy="13686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79C7B7-766A-31E3-F1B6-D629C2974AB5}"/>
              </a:ext>
            </a:extLst>
          </p:cNvPr>
          <p:cNvSpPr txBox="1"/>
          <p:nvPr/>
        </p:nvSpPr>
        <p:spPr>
          <a:xfrm>
            <a:off x="9144000" y="2936445"/>
            <a:ext cx="2285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Что это за фильтр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C4C425-8D87-10CC-DCF8-2FA7A480778A}"/>
              </a:ext>
            </a:extLst>
          </p:cNvPr>
          <p:cNvSpPr txBox="1"/>
          <p:nvPr/>
        </p:nvSpPr>
        <p:spPr>
          <a:xfrm>
            <a:off x="784746" y="4524233"/>
            <a:ext cx="7608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Предполагаем, что </a:t>
            </a:r>
            <a:r>
              <a:rPr lang="en-US" dirty="0">
                <a:latin typeface="Palatino Linotype" panose="02040502050505030304" pitchFamily="18" charset="0"/>
              </a:rPr>
              <a:t>Є[t] </a:t>
            </a:r>
            <a:r>
              <a:rPr lang="ru-RU" dirty="0">
                <a:latin typeface="Palatino Linotype" panose="02040502050505030304" pitchFamily="18" charset="0"/>
              </a:rPr>
              <a:t>намного меньше </a:t>
            </a:r>
            <a:r>
              <a:rPr lang="en-US" dirty="0">
                <a:latin typeface="Palatino Linotype" panose="02040502050505030304" pitchFamily="18" charset="0"/>
              </a:rPr>
              <a:t>x[t]. </a:t>
            </a:r>
            <a:r>
              <a:rPr lang="ru-RU" dirty="0">
                <a:latin typeface="Palatino Linotype" panose="02040502050505030304" pitchFamily="18" charset="0"/>
              </a:rPr>
              <a:t>Тогда</a:t>
            </a:r>
            <a:r>
              <a:rPr lang="en-US" dirty="0">
                <a:latin typeface="Palatino Linotype" panose="02040502050505030304" pitchFamily="18" charset="0"/>
              </a:rPr>
              <a:t>:</a:t>
            </a:r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25D3E4-3EFA-7BF3-186D-41D1BE7A8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715" y="4893565"/>
            <a:ext cx="3772469" cy="1577102"/>
          </a:xfrm>
          <a:prstGeom prst="rect">
            <a:avLst/>
          </a:prstGeom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06CC6E00-38E2-D425-063E-5B6CB96A3EC2}"/>
              </a:ext>
            </a:extLst>
          </p:cNvPr>
          <p:cNvCxnSpPr/>
          <p:nvPr/>
        </p:nvCxnSpPr>
        <p:spPr>
          <a:xfrm flipV="1">
            <a:off x="2640842" y="5459104"/>
            <a:ext cx="2442949" cy="114641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81B39C1-7DDA-18C0-8904-588548F9067C}"/>
              </a:ext>
            </a:extLst>
          </p:cNvPr>
          <p:cNvSpPr txBox="1"/>
          <p:nvPr/>
        </p:nvSpPr>
        <p:spPr>
          <a:xfrm>
            <a:off x="1392072" y="5970896"/>
            <a:ext cx="1992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Предсказываем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2DC58D-9EC9-1E8F-C58A-DF535EC0D80B}"/>
              </a:ext>
            </a:extLst>
          </p:cNvPr>
          <p:cNvSpPr txBox="1"/>
          <p:nvPr/>
        </p:nvSpPr>
        <p:spPr>
          <a:xfrm>
            <a:off x="9144000" y="5541413"/>
            <a:ext cx="2818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 теперь это какой фильтр</a:t>
            </a:r>
            <a:r>
              <a:rPr lang="en-US" dirty="0"/>
              <a:t>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74849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6750B-1412-FFAB-013A-211723181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 наивного </a:t>
            </a:r>
            <a:r>
              <a:rPr lang="en-US" dirty="0"/>
              <a:t>RNN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EAB71-174E-7AA5-ADB7-006338D2A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00" y="1825625"/>
            <a:ext cx="10800000" cy="2112466"/>
          </a:xfrm>
        </p:spPr>
        <p:txBody>
          <a:bodyPr/>
          <a:lstStyle/>
          <a:p>
            <a:r>
              <a:rPr lang="ru-RU" dirty="0"/>
              <a:t>Имея дело с временными рядами, он имеет тенденцию забывать старую информацию. </a:t>
            </a:r>
          </a:p>
          <a:p>
            <a:r>
              <a:rPr lang="ru-RU" dirty="0"/>
              <a:t>Когда есть дальние отношения неизвестной продолжительности, мы хотим иметь «память» о них.</a:t>
            </a:r>
          </a:p>
          <a:p>
            <a:endParaRPr lang="ru-RU" dirty="0"/>
          </a:p>
          <a:p>
            <a:r>
              <a:rPr lang="ru-RU" dirty="0"/>
              <a:t>Проблема исчезающего градиента.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40C04-30ED-85C9-4BC6-1CC29DDC5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2A2A5-07D7-4ED2-9356-47E82BEB9A3D}" type="slidenum">
              <a:rPr lang="en-US" altLang="ru-RU" smtClean="0"/>
              <a:pPr/>
              <a:t>90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9655343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3">
            <a:extLst>
              <a:ext uri="{FF2B5EF4-FFF2-40B4-BE49-F238E27FC236}">
                <a16:creationId xmlns:a16="http://schemas.microsoft.com/office/drawing/2014/main" id="{96DDB489-5D0E-6D48-CAE8-341DD245F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438400"/>
            <a:ext cx="2514600" cy="307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0" name="Picture 4">
            <a:extLst>
              <a:ext uri="{FF2B5EF4-FFF2-40B4-BE49-F238E27FC236}">
                <a16:creationId xmlns:a16="http://schemas.microsoft.com/office/drawing/2014/main" id="{9253E657-B3BE-89F6-8137-2AA7715BB4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28600"/>
            <a:ext cx="8305800" cy="1547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TextBox 5">
            <a:extLst>
              <a:ext uri="{FF2B5EF4-FFF2-40B4-BE49-F238E27FC236}">
                <a16:creationId xmlns:a16="http://schemas.microsoft.com/office/drawing/2014/main" id="{04B3F00D-A1AF-5F10-DF0B-CDF1F3BE4F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998" y="5881968"/>
            <a:ext cx="113054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ru-RU" altLang="ru-RU" sz="1600" dirty="0"/>
              <a:t>Сигмовидный слой выводит числа от 0 до 1, определяющие, насколько каждый компонент должен быть пропущен. </a:t>
            </a:r>
          </a:p>
          <a:p>
            <a:pPr eaLnBrk="1" hangingPunct="1"/>
            <a:r>
              <a:rPr lang="ru-RU" altLang="ru-RU" sz="1600" dirty="0"/>
              <a:t>Розовые ворота X — это точечное</a:t>
            </a:r>
            <a:r>
              <a:rPr lang="en-US" altLang="ru-RU" sz="1600" dirty="0"/>
              <a:t> (</a:t>
            </a:r>
            <a:r>
              <a:rPr lang="ru-RU" altLang="ru-RU" sz="1600" dirty="0"/>
              <a:t>поэлементное) умножение.</a:t>
            </a:r>
            <a:endParaRPr lang="en-US" altLang="ru-RU" sz="1600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839E5A-19EB-CE15-7430-D45832C191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92</a:t>
            </a:fld>
            <a:endParaRPr lang="ru-RU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CBFDF0-1669-2FF7-54C0-6B2C9437F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Forward Propagation</a:t>
            </a:r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8E265F-D0F8-2BD8-9444-8DBBA75FFDA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4000" y="1669124"/>
            <a:ext cx="5819775" cy="1209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CB71C9-4BFB-DD13-03B0-1E7235A3F09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3035" y="2831029"/>
            <a:ext cx="3457575" cy="971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11D651-613B-18BA-5C2D-B510F26EB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8598" y="390232"/>
            <a:ext cx="2542499" cy="964052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499A9320-A8E5-5AF7-D4FB-DA69A03053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81074" y="1700768"/>
            <a:ext cx="4090023" cy="4203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F9779A-A0A9-E719-4326-79315910DF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117" y="4964484"/>
            <a:ext cx="3201265" cy="156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72762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839E5A-19EB-CE15-7430-D45832C191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93</a:t>
            </a:fld>
            <a:endParaRPr lang="ru-RU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CBFDF0-1669-2FF7-54C0-6B2C9437F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4319956" cy="370166"/>
          </a:xfrm>
        </p:spPr>
        <p:txBody>
          <a:bodyPr/>
          <a:lstStyle/>
          <a:p>
            <a:r>
              <a:rPr lang="en-US" dirty="0">
                <a:effectLst/>
              </a:rPr>
              <a:t>Back Propagation</a:t>
            </a:r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DE19B7-0C5E-986F-652F-A500AEE7C7D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9699" y="1614605"/>
            <a:ext cx="7181850" cy="1638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2C49BB-A90F-FBAB-13C3-6113FB24A3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36074" y="203348"/>
            <a:ext cx="3879701" cy="8064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5AF61B-5551-E4DA-0EC6-5C63C80E85A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80815" y="808186"/>
            <a:ext cx="2471550" cy="6944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83015F-8114-FF72-C6C0-602D635EA1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98343" y="3150701"/>
            <a:ext cx="2297527" cy="34434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868C01-B8CE-E990-1AD9-C91C8D8892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0320" y="4228282"/>
            <a:ext cx="1685925" cy="3619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8016DA-65B2-6478-7CF1-570338EEC35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90695" y="3364839"/>
            <a:ext cx="1685926" cy="19588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787DDB-4A2D-7BB5-A4E7-A9B4CA05AC6E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85990" y="3290953"/>
            <a:ext cx="2297526" cy="307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3540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839E5A-19EB-CE15-7430-D45832C191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94</a:t>
            </a:fld>
            <a:endParaRPr lang="ru-RU" noProof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EFEBADC3-DFE8-8468-F403-584A97168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21" y="252814"/>
            <a:ext cx="4319956" cy="370166"/>
          </a:xfrm>
        </p:spPr>
        <p:txBody>
          <a:bodyPr/>
          <a:lstStyle/>
          <a:p>
            <a:r>
              <a:rPr lang="en-US" dirty="0">
                <a:effectLst/>
              </a:rPr>
              <a:t>Back Propagation</a:t>
            </a:r>
            <a:endParaRPr lang="ru-R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916982-7B70-F38C-7833-5CF7140B059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4366" y="961703"/>
            <a:ext cx="3286125" cy="12096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D9546F-3F43-FE68-C71A-80B0442C8AE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4366" y="2276094"/>
            <a:ext cx="7915275" cy="12287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BB468F-4CF3-ABA1-B19C-2D258CC452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3069" y="3786201"/>
            <a:ext cx="6515100" cy="2590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9BCC14-BCBC-8CB7-04C4-289FA4B3F216}"/>
              </a:ext>
            </a:extLst>
          </p:cNvPr>
          <p:cNvSpPr txBox="1"/>
          <p:nvPr/>
        </p:nvSpPr>
        <p:spPr>
          <a:xfrm>
            <a:off x="6096000" y="1239769"/>
            <a:ext cx="376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</a:t>
            </a:r>
            <a:r>
              <a:rPr lang="en-US" dirty="0"/>
              <a:t> – </a:t>
            </a:r>
            <a:r>
              <a:rPr lang="ru-RU" dirty="0"/>
              <a:t>количество временных шагов</a:t>
            </a:r>
          </a:p>
        </p:txBody>
      </p:sp>
    </p:spTree>
    <p:extLst>
      <p:ext uri="{BB962C8B-B14F-4D97-AF65-F5344CB8AC3E}">
        <p14:creationId xmlns:p14="http://schemas.microsoft.com/office/powerpoint/2010/main" val="36373029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839E5A-19EB-CE15-7430-D45832C191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95</a:t>
            </a:fld>
            <a:endParaRPr lang="ru-RU" noProof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EFEBADC3-DFE8-8468-F403-584A97168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21" y="252814"/>
            <a:ext cx="4319956" cy="370166"/>
          </a:xfrm>
        </p:spPr>
        <p:txBody>
          <a:bodyPr/>
          <a:lstStyle/>
          <a:p>
            <a:r>
              <a:rPr lang="en-US" dirty="0">
                <a:effectLst/>
              </a:rPr>
              <a:t>Back Propagation</a:t>
            </a:r>
            <a:endParaRPr lang="ru-R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916982-7B70-F38C-7833-5CF7140B059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93635" y="153890"/>
            <a:ext cx="1852603" cy="6819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D9546F-3F43-FE68-C71A-80B0442C8AE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12491" y="929739"/>
            <a:ext cx="3692515" cy="5732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BB468F-4CF3-ABA1-B19C-2D258CC452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21560" y="1502945"/>
            <a:ext cx="2883445" cy="11466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8076BD-D3AD-F0B4-C6A2-3230DB48F38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1350" y="1014346"/>
            <a:ext cx="6356319" cy="10619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4EC995-1917-2A79-8E1A-6DF42728DED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1350" y="2969083"/>
            <a:ext cx="8399634" cy="110925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B048F1B-BA2B-5FD6-03D6-698545D1D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882" y="4078337"/>
            <a:ext cx="4564693" cy="263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99183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A62E39-4B16-BF15-3EB4-DC951FBBCB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ru-RU" dirty="0"/>
              <a:t>Полное вычисление</a:t>
            </a:r>
          </a:p>
          <a:p>
            <a:pPr marL="457200" indent="-457200">
              <a:buAutoNum type="arabicPeriod"/>
            </a:pPr>
            <a:r>
              <a:rPr lang="ru-RU" dirty="0"/>
              <a:t>Обрезаем количество временных шагов</a:t>
            </a:r>
          </a:p>
          <a:p>
            <a:pPr marL="457200" indent="-457200">
              <a:buAutoNum type="arabicPeriod"/>
            </a:pPr>
            <a:r>
              <a:rPr lang="ru-RU" dirty="0"/>
              <a:t>Рандомизированное усечение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839E5A-19EB-CE15-7430-D45832C191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96</a:t>
            </a:fld>
            <a:endParaRPr lang="ru-RU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CBFDF0-1669-2FF7-54C0-6B2C9437F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вычислять обратный градиент</a:t>
            </a:r>
            <a:r>
              <a:rPr lang="en-US" dirty="0"/>
              <a:t>?</a:t>
            </a:r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E089E6-8FEE-534B-790E-6918182F2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464" y="3564883"/>
            <a:ext cx="8409114" cy="274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347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839E5A-19EB-CE15-7430-D45832C191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97</a:t>
            </a:fld>
            <a:endParaRPr lang="ru-RU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CBFDF0-1669-2FF7-54C0-6B2C9437F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Опять </a:t>
            </a:r>
            <a:r>
              <a:rPr lang="en-US" dirty="0">
                <a:effectLst/>
              </a:rPr>
              <a:t>Back Propagation</a:t>
            </a:r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3B6878-94F5-6C52-CD29-AE8A92A78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61" y="1668219"/>
            <a:ext cx="3186552" cy="8730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DE9C9D-6B58-FD0E-B1BD-DB6796888225}"/>
              </a:ext>
            </a:extLst>
          </p:cNvPr>
          <p:cNvSpPr txBox="1"/>
          <p:nvPr/>
        </p:nvSpPr>
        <p:spPr>
          <a:xfrm>
            <a:off x="5331102" y="1178352"/>
            <a:ext cx="67356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Вычислим градиенты целевой функции по отношению ко всем разложенным параметрам модели. Для простоты мы рассмотрим RNN без параметров смещения, функция активации которых на скрытом уровне использует отображение идентификаторов (</a:t>
            </a:r>
            <a:r>
              <a:rPr lang="en-US" dirty="0">
                <a:latin typeface="Roboto" panose="02000000000000000000" pitchFamily="2" charset="0"/>
              </a:rPr>
              <a:t>f</a:t>
            </a:r>
            <a:r>
              <a:rPr lang="ru-RU" b="0" i="0" dirty="0">
                <a:effectLst/>
                <a:latin typeface="Roboto" panose="02000000000000000000" pitchFamily="2" charset="0"/>
              </a:rPr>
              <a:t>(</a:t>
            </a:r>
            <a:r>
              <a:rPr lang="en-US" b="0" i="0" dirty="0">
                <a:effectLst/>
                <a:latin typeface="Roboto" panose="02000000000000000000" pitchFamily="2" charset="0"/>
              </a:rPr>
              <a:t>x</a:t>
            </a:r>
            <a:r>
              <a:rPr lang="ru-RU" b="0" i="0" dirty="0">
                <a:effectLst/>
                <a:latin typeface="Roboto" panose="02000000000000000000" pitchFamily="2" charset="0"/>
              </a:rPr>
              <a:t>)=</a:t>
            </a:r>
            <a:r>
              <a:rPr lang="en-US" b="0" i="0" dirty="0">
                <a:effectLst/>
                <a:latin typeface="Roboto" panose="02000000000000000000" pitchFamily="2" charset="0"/>
              </a:rPr>
              <a:t>x</a:t>
            </a:r>
            <a:r>
              <a:rPr lang="ru-RU" dirty="0"/>
              <a:t>).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0D9A78-1D17-2378-E8BF-AF238CE4F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840" y="3383245"/>
            <a:ext cx="316230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3707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839E5A-19EB-CE15-7430-D45832C191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98</a:t>
            </a:fld>
            <a:endParaRPr lang="ru-RU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AB6D28-4E5C-2C07-BD85-A887507CC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34" y="250434"/>
            <a:ext cx="7291833" cy="33368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C44AA7-4650-5676-5C1B-C492F8D83E8B}"/>
              </a:ext>
            </a:extLst>
          </p:cNvPr>
          <p:cNvSpPr txBox="1"/>
          <p:nvPr/>
        </p:nvSpPr>
        <p:spPr>
          <a:xfrm>
            <a:off x="7961613" y="250434"/>
            <a:ext cx="403778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Вычислительный граф, показывающий зависимости для модели RNN с тремя временными шагами. </a:t>
            </a:r>
            <a:endParaRPr lang="en-US" dirty="0"/>
          </a:p>
          <a:p>
            <a:endParaRPr lang="en-US" dirty="0"/>
          </a:p>
          <a:p>
            <a:r>
              <a:rPr lang="ru-RU" dirty="0"/>
              <a:t>Поля представляют переменные (не заштрихованные) или параметры (залитые цветом), а круги представляют операторы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104559-441C-0B88-7353-5D59D1063EF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5642" y="3587262"/>
            <a:ext cx="2698876" cy="10297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FC895B-C45B-8ECB-98AC-FFD0A781AE4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5642" y="4617008"/>
            <a:ext cx="5096751" cy="8504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75A986-A330-2428-4522-307957FD466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5642" y="5396563"/>
            <a:ext cx="4846881" cy="98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0121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839E5A-19EB-CE15-7430-D45832C191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99</a:t>
            </a:fld>
            <a:endParaRPr lang="ru-RU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AB6D28-4E5C-2C07-BD85-A887507CC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34" y="250434"/>
            <a:ext cx="4306453" cy="19706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104559-441C-0B88-7353-5D59D1063EF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47632" y="81127"/>
            <a:ext cx="2698876" cy="10297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FC895B-C45B-8ECB-98AC-FFD0A781AE4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47632" y="1110873"/>
            <a:ext cx="5096751" cy="8504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75A986-A330-2428-4522-307957FD466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47632" y="1890428"/>
            <a:ext cx="4846881" cy="9879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392725-0C5C-FD05-96AA-B26BDCC508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5090" y="3429000"/>
            <a:ext cx="9281819" cy="1029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AD330D-D37E-7D29-9C5D-42E7BD5E1E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5090" y="4741933"/>
            <a:ext cx="5972175" cy="16287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57426EC-8454-40DC-838C-667FA3FC3295}"/>
              </a:ext>
            </a:extLst>
          </p:cNvPr>
          <p:cNvSpPr/>
          <p:nvPr/>
        </p:nvSpPr>
        <p:spPr>
          <a:xfrm>
            <a:off x="3644510" y="5239588"/>
            <a:ext cx="1034077" cy="854081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61AFF7-873D-1456-A819-9B16143EA265}"/>
                  </a:ext>
                </a:extLst>
              </p:cNvPr>
              <p:cNvSpPr txBox="1"/>
              <p:nvPr/>
            </p:nvSpPr>
            <p:spPr>
              <a:xfrm>
                <a:off x="7876059" y="4741933"/>
                <a:ext cx="2423564" cy="6199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hh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d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&gt;1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61AFF7-873D-1456-A819-9B16143EA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059" y="4741933"/>
                <a:ext cx="2423564" cy="6199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FE0ADB7-A46D-CBC4-2F75-98BFD5BAEC46}"/>
                  </a:ext>
                </a:extLst>
              </p:cNvPr>
              <p:cNvSpPr txBox="1"/>
              <p:nvPr/>
            </p:nvSpPr>
            <p:spPr>
              <a:xfrm>
                <a:off x="7927482" y="5744919"/>
                <a:ext cx="2209456" cy="6199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hh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d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FE0ADB7-A46D-CBC4-2F75-98BFD5BAE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7482" y="5744919"/>
                <a:ext cx="2209456" cy="61997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318CCFA-6C1F-FAE6-4FF1-620A73486A33}"/>
              </a:ext>
            </a:extLst>
          </p:cNvPr>
          <p:cNvSpPr txBox="1"/>
          <p:nvPr/>
        </p:nvSpPr>
        <p:spPr>
          <a:xfrm>
            <a:off x="10473526" y="4741933"/>
            <a:ext cx="1372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Взрыв градиента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212109-B110-8050-BEF9-05BF3B06816E}"/>
              </a:ext>
            </a:extLst>
          </p:cNvPr>
          <p:cNvSpPr txBox="1"/>
          <p:nvPr/>
        </p:nvSpPr>
        <p:spPr>
          <a:xfrm>
            <a:off x="10473526" y="5679203"/>
            <a:ext cx="1372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Затухание градиента</a:t>
            </a:r>
          </a:p>
        </p:txBody>
      </p:sp>
    </p:spTree>
    <p:extLst>
      <p:ext uri="{BB962C8B-B14F-4D97-AF65-F5344CB8AC3E}">
        <p14:creationId xmlns:p14="http://schemas.microsoft.com/office/powerpoint/2010/main" val="2519311049"/>
      </p:ext>
    </p:extLst>
  </p:cSld>
  <p:clrMapOvr>
    <a:masterClrMapping/>
  </p:clrMapOvr>
</p:sld>
</file>

<file path=ppt/theme/theme1.xml><?xml version="1.0" encoding="utf-8"?>
<a:theme xmlns:a="http://schemas.openxmlformats.org/drawingml/2006/main" name="Дивиденд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Тема Office">
  <a:themeElements>
    <a:clrScheme name="MS Healthcare Pitch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MS Healthcare Pitch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tx2"/>
            </a:gs>
            <a:gs pos="100000">
              <a:schemeClr val="accent2"/>
            </a:gs>
          </a:gsLst>
          <a:lin ang="14400000" scaled="0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4308985_TF00450287" id="{47236EE0-B714-4C01-AC17-6ED3799A5CB0}" vid="{BB7FA567-E2BE-49ED-812C-18562CD2B8A3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F69AFF4-BB30-4BA0-AD22-82CC3C43276B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71af3243-3dd4-4a8d-8c0d-dd76da1f02a5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dcmitype/"/>
    <ds:schemaRef ds:uri="16c05727-aa75-4e4a-9b5f-8a80a1165891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Шаблон «Дивиденд» для ИТ-бизнеса</Template>
  <TotalTime>3068</TotalTime>
  <Words>6220</Words>
  <Application>Microsoft Office PowerPoint</Application>
  <PresentationFormat>Widescreen</PresentationFormat>
  <Paragraphs>798</Paragraphs>
  <Slides>128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128</vt:i4>
      </vt:variant>
    </vt:vector>
  </HeadingPairs>
  <TitlesOfParts>
    <vt:vector size="145" baseType="lpstr">
      <vt:lpstr>-apple-system</vt:lpstr>
      <vt:lpstr>Arial</vt:lpstr>
      <vt:lpstr>Arial</vt:lpstr>
      <vt:lpstr>Arial </vt:lpstr>
      <vt:lpstr>Calibri</vt:lpstr>
      <vt:lpstr>Cambria Math</vt:lpstr>
      <vt:lpstr>Corbel</vt:lpstr>
      <vt:lpstr>Courier New</vt:lpstr>
      <vt:lpstr>Gill Sans MT</vt:lpstr>
      <vt:lpstr>Lucida Grande</vt:lpstr>
      <vt:lpstr>Palatino Linotype</vt:lpstr>
      <vt:lpstr>Roboto</vt:lpstr>
      <vt:lpstr>Wingdings</vt:lpstr>
      <vt:lpstr>Wingdings 2</vt:lpstr>
      <vt:lpstr>Дивиденд</vt:lpstr>
      <vt:lpstr>Тема Office</vt:lpstr>
      <vt:lpstr>Equation</vt:lpstr>
      <vt:lpstr>Основы обработки временных рядов алгоритмами МЛ и ИИ</vt:lpstr>
      <vt:lpstr>Посещаемость</vt:lpstr>
      <vt:lpstr>Что предсказываем?</vt:lpstr>
      <vt:lpstr>Embedding</vt:lpstr>
      <vt:lpstr>От классических моделей к сверточным Нейронным сетям</vt:lpstr>
      <vt:lpstr>finite Impulse Response (FIR) Filters</vt:lpstr>
      <vt:lpstr>Infinite Impulse Response (IIR) Filters</vt:lpstr>
      <vt:lpstr>Модели, которые мы знаем</vt:lpstr>
      <vt:lpstr>Autoregressive (AR [ p ]) Models </vt:lpstr>
      <vt:lpstr>PowerPoint Presentation</vt:lpstr>
      <vt:lpstr>PowerPoint Presentation</vt:lpstr>
      <vt:lpstr>Moving Average (MA [ q ]) Models </vt:lpstr>
      <vt:lpstr>Autoregressive Moving Average (ARMA [p, q ]) Models </vt:lpstr>
      <vt:lpstr>Nonlinear AR[p] Models </vt:lpstr>
      <vt:lpstr>Nonlinear ARMA[p, q] Models </vt:lpstr>
      <vt:lpstr>Jordan Nets (сеть Джордана)</vt:lpstr>
      <vt:lpstr>Jordan Nets (сеть Джордана)</vt:lpstr>
      <vt:lpstr>Нейронная сеть Элмана </vt:lpstr>
      <vt:lpstr>Нейронная сеть Элмана </vt:lpstr>
      <vt:lpstr>Основы CNN</vt:lpstr>
      <vt:lpstr>convolution Neural Network</vt:lpstr>
      <vt:lpstr>Из чего состоят свёрточные сети</vt:lpstr>
      <vt:lpstr>LeNet5</vt:lpstr>
      <vt:lpstr>Сверточные слои</vt:lpstr>
      <vt:lpstr>PowerPoint Presentation</vt:lpstr>
      <vt:lpstr>Первый слой CNN – всегда свертка</vt:lpstr>
      <vt:lpstr>PowerPoint Presentation</vt:lpstr>
      <vt:lpstr>PowerPoint Presentation</vt:lpstr>
      <vt:lpstr>Первый слой</vt:lpstr>
      <vt:lpstr>PowerPoint Presentation</vt:lpstr>
      <vt:lpstr>PowerPoint Presentation</vt:lpstr>
      <vt:lpstr>PowerPoint Presentation</vt:lpstr>
      <vt:lpstr>PowerPoint Presentation</vt:lpstr>
      <vt:lpstr>Пример настоящих фильтров</vt:lpstr>
      <vt:lpstr>Пример первых слоев CNN</vt:lpstr>
      <vt:lpstr>Пример. Двумерные свертки </vt:lpstr>
      <vt:lpstr>Характеристики сверточного слоя</vt:lpstr>
      <vt:lpstr>PowerPoint Presentation</vt:lpstr>
      <vt:lpstr>PowerPoint Presentation</vt:lpstr>
      <vt:lpstr>Слой подвыборки (Pooling)</vt:lpstr>
      <vt:lpstr>PowerPoint Presentation</vt:lpstr>
      <vt:lpstr>Слой активации</vt:lpstr>
      <vt:lpstr>Полносвязный слой</vt:lpstr>
      <vt:lpstr>PowerPoint Presentation</vt:lpstr>
      <vt:lpstr>Построение сети</vt:lpstr>
      <vt:lpstr>Построение сети</vt:lpstr>
      <vt:lpstr>Обучение CNN</vt:lpstr>
      <vt:lpstr>Recurrent Neural Networks</vt:lpstr>
      <vt:lpstr>PowerPoint Presentation</vt:lpstr>
      <vt:lpstr>PowerPoint Presentation</vt:lpstr>
      <vt:lpstr>PowerPoint Presentation</vt:lpstr>
      <vt:lpstr>Применение</vt:lpstr>
      <vt:lpstr>PowerPoint Presentation</vt:lpstr>
      <vt:lpstr>Neural machine translation</vt:lpstr>
      <vt:lpstr>Sequence to sequence chat model</vt:lpstr>
      <vt:lpstr>Chat with context</vt:lpstr>
      <vt:lpstr>Baidu’s speech recognition using RNN</vt:lpstr>
      <vt:lpstr>Attention</vt:lpstr>
      <vt:lpstr>Image caption generation using attention</vt:lpstr>
      <vt:lpstr>Image Caption Generation</vt:lpstr>
      <vt:lpstr>Image Caption Generation</vt:lpstr>
      <vt:lpstr>Image Caption Generation</vt:lpstr>
      <vt:lpstr>Image Caption Generation</vt:lpstr>
      <vt:lpstr>PowerPoint Presentation</vt:lpstr>
      <vt:lpstr>PowerPoint Presentation</vt:lpstr>
      <vt:lpstr>Memoryless models for sequences</vt:lpstr>
      <vt:lpstr>PowerPoint Presentation</vt:lpstr>
      <vt:lpstr>PowerPoint Presentation</vt:lpstr>
      <vt:lpstr>PowerPoint Presentation</vt:lpstr>
      <vt:lpstr>Linear Dynamical Systems</vt:lpstr>
      <vt:lpstr>Hidden Markov Models </vt:lpstr>
      <vt:lpstr>PowerPoint Presentation</vt:lpstr>
      <vt:lpstr>Recurrent neural networks</vt:lpstr>
      <vt:lpstr>PowerPoint Presentation</vt:lpstr>
      <vt:lpstr>PowerPoint Presentation</vt:lpstr>
      <vt:lpstr>Recurrent Neural Networks</vt:lpstr>
      <vt:lpstr>PowerPoint Presentation</vt:lpstr>
      <vt:lpstr>PowerPoint Presentation</vt:lpstr>
      <vt:lpstr>Recurrent Neural Network</vt:lpstr>
      <vt:lpstr>Граф вычислений или как все работает под капотом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Обучение RNN</vt:lpstr>
      <vt:lpstr>PowerPoint Presentation</vt:lpstr>
      <vt:lpstr>PowerPoint Presentation</vt:lpstr>
      <vt:lpstr>NaIve RNN</vt:lpstr>
      <vt:lpstr>Проблемы наивного RNN</vt:lpstr>
      <vt:lpstr>PowerPoint Presentation</vt:lpstr>
      <vt:lpstr>Forward Propagation</vt:lpstr>
      <vt:lpstr>Back Propagation</vt:lpstr>
      <vt:lpstr>Back Propagation</vt:lpstr>
      <vt:lpstr>Back Propagation</vt:lpstr>
      <vt:lpstr>Как вычислять обратный градиент?</vt:lpstr>
      <vt:lpstr>Опять Back Propagation</vt:lpstr>
      <vt:lpstr>PowerPoint Presentation</vt:lpstr>
      <vt:lpstr>PowerPoint Presentation</vt:lpstr>
      <vt:lpstr>Исчезающие (vanishing) и взрывающиеся (exploding) градиенты</vt:lpstr>
      <vt:lpstr>Исчезающие и взрывающиеся градиенты</vt:lpstr>
      <vt:lpstr>Исчезающие и взрывающиеся градиенты</vt:lpstr>
      <vt:lpstr>PowerPoint Presentation</vt:lpstr>
      <vt:lpstr>Skip Connections</vt:lpstr>
      <vt:lpstr>Еще способы борьбы?</vt:lpstr>
      <vt:lpstr>Long short memory problem</vt:lpstr>
      <vt:lpstr>Проблема короткой памяти</vt:lpstr>
      <vt:lpstr>Проблема короткой памяти</vt:lpstr>
      <vt:lpstr>PowerPoint Presentation</vt:lpstr>
      <vt:lpstr>PowerPoint Presentation</vt:lpstr>
      <vt:lpstr>LSTM</vt:lpstr>
      <vt:lpstr>LSTM</vt:lpstr>
      <vt:lpstr>LSTM</vt:lpstr>
      <vt:lpstr>LSTM</vt:lpstr>
      <vt:lpstr>RNN  vs  LSTM</vt:lpstr>
      <vt:lpstr>LSTM</vt:lpstr>
      <vt:lpstr>GRU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 be continued.....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Основы обработки временных рядов алгоритмами машинного обучения  и искусственного интеллекта</dc:title>
  <dc:creator>Марина Барулина</dc:creator>
  <cp:lastModifiedBy>Марина Барулина</cp:lastModifiedBy>
  <cp:revision>1177</cp:revision>
  <dcterms:created xsi:type="dcterms:W3CDTF">2023-09-20T17:09:19Z</dcterms:created>
  <dcterms:modified xsi:type="dcterms:W3CDTF">2023-12-08T08:15:36Z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